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jVAIq132QEU9DBeqTpsgFHykN3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 name="Google Shape;2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6" name="Google Shape;2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 name="Google Shape;3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 name="Google Shape;3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 name="Google Shape;4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7" name="Google Shape;57;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8" name="Google Shape;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5183188" y="987425"/>
            <a:ext cx="6172200" cy="4873625"/>
          </a:xfrm>
          <a:prstGeom prst="rect">
            <a:avLst/>
          </a:prstGeom>
          <a:noFill/>
          <a:ln>
            <a:noFill/>
          </a:ln>
        </p:spPr>
      </p:sp>
      <p:sp>
        <p:nvSpPr>
          <p:cNvPr id="64" name="Google Shape;64;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 name="Google Shape;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24.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40.png"/><Relationship Id="rId7"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45.png"/><Relationship Id="rId6" Type="http://schemas.openxmlformats.org/officeDocument/2006/relationships/image" Target="../media/image56.png"/><Relationship Id="rId7"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2.jpg"/><Relationship Id="rId4" Type="http://schemas.openxmlformats.org/officeDocument/2006/relationships/image" Target="../media/image4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3.jpg"/><Relationship Id="rId9" Type="http://schemas.openxmlformats.org/officeDocument/2006/relationships/image" Target="../media/image8.jpg"/><Relationship Id="rId5" Type="http://schemas.openxmlformats.org/officeDocument/2006/relationships/image" Target="../media/image9.png"/><Relationship Id="rId6" Type="http://schemas.openxmlformats.org/officeDocument/2006/relationships/image" Target="../media/image11.jpg"/><Relationship Id="rId7" Type="http://schemas.openxmlformats.org/officeDocument/2006/relationships/image" Target="../media/image1.jpg"/><Relationship Id="rId8"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19.jpg"/><Relationship Id="rId9" Type="http://schemas.openxmlformats.org/officeDocument/2006/relationships/image" Target="../media/image6.png"/><Relationship Id="rId5" Type="http://schemas.openxmlformats.org/officeDocument/2006/relationships/image" Target="../media/image14.jpg"/><Relationship Id="rId6" Type="http://schemas.openxmlformats.org/officeDocument/2006/relationships/image" Target="../media/image7.jpg"/><Relationship Id="rId7" Type="http://schemas.openxmlformats.org/officeDocument/2006/relationships/image" Target="../media/image10.jpg"/><Relationship Id="rId8"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hyperlink" Target="https://www.amazon.in/HP-100-Wired-USB-Keyboard/dp/B07L4VCBLM/ref=cm_cr_arp_d_product_top?ie=UTF8&amp;th=1%E2%80%8B" TargetMode="External"/><Relationship Id="rId5" Type="http://schemas.openxmlformats.org/officeDocument/2006/relationships/hyperlink" Target="https://www.amazon.in/HP-DeskJet-Inkjet-Colour-Printer/dp/B08D9NDZ1Y/ref=cm_cr_arp_d_product_top?ie=UTF8" TargetMode="External"/><Relationship Id="rId6" Type="http://schemas.openxmlformats.org/officeDocument/2006/relationships/image" Target="../media/image36.png"/><Relationship Id="rId7"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3.jpg"/><Relationship Id="rId5"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22.jpg"/><Relationship Id="rId10" Type="http://schemas.openxmlformats.org/officeDocument/2006/relationships/image" Target="../media/image35.jpg"/><Relationship Id="rId9" Type="http://schemas.openxmlformats.org/officeDocument/2006/relationships/image" Target="../media/image25.jpg"/><Relationship Id="rId5" Type="http://schemas.openxmlformats.org/officeDocument/2006/relationships/image" Target="../media/image30.jpg"/><Relationship Id="rId6" Type="http://schemas.openxmlformats.org/officeDocument/2006/relationships/image" Target="../media/image32.jpg"/><Relationship Id="rId7" Type="http://schemas.openxmlformats.org/officeDocument/2006/relationships/image" Target="../media/image27.jpg"/><Relationship Id="rId8"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mt="50000"/>
          </a:blip>
          <a:srcRect b="-1" l="0" r="887" t="0"/>
          <a:stretch/>
        </p:blipFill>
        <p:spPr>
          <a:xfrm>
            <a:off x="20" y="1"/>
            <a:ext cx="12191980" cy="6857999"/>
          </a:xfrm>
          <a:prstGeom prst="rect">
            <a:avLst/>
          </a:prstGeom>
          <a:noFill/>
          <a:ln>
            <a:noFill/>
          </a:ln>
        </p:spPr>
      </p:pic>
      <p:sp>
        <p:nvSpPr>
          <p:cNvPr id="85" name="Google Shape;85;p1"/>
          <p:cNvSpPr/>
          <p:nvPr/>
        </p:nvSpPr>
        <p:spPr>
          <a:xfrm>
            <a:off x="387192" y="214596"/>
            <a:ext cx="7917305" cy="2267827"/>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en-US" sz="4400" u="none" cap="none" strike="noStrike">
                <a:solidFill>
                  <a:schemeClr val="lt1"/>
                </a:solidFill>
                <a:latin typeface="Calibri"/>
                <a:ea typeface="Calibri"/>
                <a:cs typeface="Calibri"/>
                <a:sym typeface="Calibri"/>
              </a:rPr>
              <a:t>Sentiment and </a:t>
            </a:r>
            <a:br>
              <a:rPr b="1" i="0" lang="en-US" sz="4400" u="none" cap="none" strike="noStrike">
                <a:solidFill>
                  <a:schemeClr val="lt1"/>
                </a:solidFill>
                <a:latin typeface="Calibri"/>
                <a:ea typeface="Calibri"/>
                <a:cs typeface="Calibri"/>
                <a:sym typeface="Calibri"/>
              </a:rPr>
            </a:br>
            <a:r>
              <a:rPr b="1" i="0" lang="en-US" sz="4400" u="none" cap="none" strike="noStrike">
                <a:solidFill>
                  <a:schemeClr val="lt1"/>
                </a:solidFill>
                <a:latin typeface="Calibri"/>
                <a:ea typeface="Calibri"/>
                <a:cs typeface="Calibri"/>
                <a:sym typeface="Calibri"/>
              </a:rPr>
              <a:t>Aspect Analysis Using Machine Learning.</a:t>
            </a:r>
            <a:endParaRPr/>
          </a:p>
        </p:txBody>
      </p:sp>
      <p:sp>
        <p:nvSpPr>
          <p:cNvPr id="86" name="Google Shape;86;p1"/>
          <p:cNvSpPr/>
          <p:nvPr/>
        </p:nvSpPr>
        <p:spPr>
          <a:xfrm>
            <a:off x="471046" y="4550924"/>
            <a:ext cx="6136200" cy="114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chemeClr val="lt1"/>
                </a:solidFill>
                <a:latin typeface="Calibri"/>
                <a:ea typeface="Calibri"/>
                <a:cs typeface="Calibri"/>
                <a:sym typeface="Calibri"/>
              </a:rPr>
              <a:t>COLLEGE NAME: Amrita School of Engineering, Coimbatore</a:t>
            </a:r>
            <a:r>
              <a:rPr b="0" i="0" lang="en-US" sz="1800" u="none" cap="none" strike="noStrike">
                <a:solidFill>
                  <a:schemeClr val="lt1"/>
                </a:solidFill>
                <a:latin typeface="Calibri"/>
                <a:ea typeface="Calibri"/>
                <a:cs typeface="Calibri"/>
                <a:sym typeface="Calibri"/>
              </a:rPr>
              <a:t>​</a:t>
            </a:r>
            <a:endParaRPr b="0" i="0" sz="1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t/>
            </a:r>
            <a:endParaRPr b="1" i="0" sz="1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n-US" sz="1800" u="none" cap="none" strike="noStrike">
                <a:solidFill>
                  <a:schemeClr val="lt1"/>
                </a:solidFill>
                <a:latin typeface="Calibri"/>
                <a:ea typeface="Calibri"/>
                <a:cs typeface="Calibri"/>
                <a:sym typeface="Calibri"/>
              </a:rPr>
              <a:t>DEPARTMENT: Mathematics – Data Science</a:t>
            </a:r>
            <a:r>
              <a:rPr b="0" i="0" lang="en-US" sz="1800" u="none" cap="none" strike="noStrike">
                <a:solidFill>
                  <a:schemeClr val="lt1"/>
                </a:solidFill>
                <a:latin typeface="Calibri"/>
                <a:ea typeface="Calibri"/>
                <a:cs typeface="Calibri"/>
                <a:sym typeface="Calibri"/>
              </a:rPr>
              <a:t>​</a:t>
            </a:r>
            <a:endParaRPr b="0" i="0" sz="1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a:t>
            </a:r>
            <a:endParaRPr b="0" i="0" sz="1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n-US" sz="1800" u="none" cap="none" strike="noStrike">
                <a:solidFill>
                  <a:schemeClr val="lt1"/>
                </a:solidFill>
                <a:latin typeface="Calibri"/>
                <a:ea typeface="Calibri"/>
                <a:cs typeface="Calibri"/>
                <a:sym typeface="Calibri"/>
              </a:rPr>
              <a:t>REPORTING HEAD: Ms. Jothi Sekaran, Quality Lab Head</a:t>
            </a:r>
            <a:r>
              <a:rPr b="0" i="0" lang="en-US" sz="1800" u="none" cap="none" strike="noStrike">
                <a:solidFill>
                  <a:schemeClr val="lt1"/>
                </a:solidFill>
                <a:latin typeface="Calibri"/>
                <a:ea typeface="Calibri"/>
                <a:cs typeface="Calibri"/>
                <a:sym typeface="Calibri"/>
              </a:rPr>
              <a:t>​</a:t>
            </a:r>
            <a:endParaRPr b="0" i="0" sz="1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87" name="Google Shape;87;p1"/>
          <p:cNvPicPr preferRelativeResize="0"/>
          <p:nvPr/>
        </p:nvPicPr>
        <p:blipFill rotWithShape="1">
          <a:blip r:embed="rId4">
            <a:alphaModFix/>
          </a:blip>
          <a:srcRect b="0" l="0" r="0" t="0"/>
          <a:stretch/>
        </p:blipFill>
        <p:spPr>
          <a:xfrm>
            <a:off x="8449154" y="554567"/>
            <a:ext cx="2680279" cy="2638091"/>
          </a:xfrm>
          <a:prstGeom prst="rect">
            <a:avLst/>
          </a:prstGeom>
          <a:noFill/>
          <a:ln>
            <a:noFill/>
          </a:ln>
        </p:spPr>
      </p:pic>
      <p:pic>
        <p:nvPicPr>
          <p:cNvPr id="88" name="Google Shape;88;p1"/>
          <p:cNvPicPr preferRelativeResize="0"/>
          <p:nvPr/>
        </p:nvPicPr>
        <p:blipFill rotWithShape="1">
          <a:blip r:embed="rId5">
            <a:alphaModFix/>
          </a:blip>
          <a:srcRect b="0" l="0" r="0" t="0"/>
          <a:stretch/>
        </p:blipFill>
        <p:spPr>
          <a:xfrm>
            <a:off x="8421029" y="3736535"/>
            <a:ext cx="2752044" cy="697119"/>
          </a:xfrm>
          <a:prstGeom prst="rect">
            <a:avLst/>
          </a:prstGeom>
          <a:noFill/>
          <a:ln>
            <a:noFill/>
          </a:ln>
        </p:spPr>
      </p:pic>
      <p:sp>
        <p:nvSpPr>
          <p:cNvPr id="89" name="Google Shape;89;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 name="Google Shape;90;p1"/>
          <p:cNvSpPr txBox="1"/>
          <p:nvPr/>
        </p:nvSpPr>
        <p:spPr>
          <a:xfrm>
            <a:off x="590811" y="2636729"/>
            <a:ext cx="4914300" cy="16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Calibri"/>
                <a:ea typeface="Calibri"/>
                <a:cs typeface="Calibri"/>
                <a:sym typeface="Calibri"/>
              </a:rPr>
              <a:t>TEAM MEMBERS:</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AASHIKA B S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DHANUSHRI M</a:t>
            </a:r>
            <a:endParaRPr/>
          </a:p>
        </p:txBody>
      </p:sp>
      <p:sp>
        <p:nvSpPr>
          <p:cNvPr id="91" name="Google Shape;91;p1"/>
          <p:cNvSpPr txBox="1"/>
          <p:nvPr/>
        </p:nvSpPr>
        <p:spPr>
          <a:xfrm>
            <a:off x="6607241" y="4656338"/>
            <a:ext cx="4956000" cy="146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DEPARTMENT: HP R&amp;D, CDIT Lab</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800">
                <a:solidFill>
                  <a:schemeClr val="lt1"/>
                </a:solidFill>
                <a:latin typeface="Calibri"/>
                <a:ea typeface="Calibri"/>
                <a:cs typeface="Calibri"/>
                <a:sym typeface="Calibri"/>
              </a:rPr>
              <a:t>( Continuous Development &amp; Integration Testing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800">
                <a:solidFill>
                  <a:schemeClr val="lt1"/>
                </a:solidFill>
                <a:latin typeface="Calibri"/>
                <a:ea typeface="Calibri"/>
                <a:cs typeface="Calibri"/>
                <a:sym typeface="Calibri"/>
              </a:rPr>
              <a:t>INTERNSHIP DURATION: 8 WEEKS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4" name="Shape 374"/>
        <p:cNvGrpSpPr/>
        <p:nvPr/>
      </p:nvGrpSpPr>
      <p:grpSpPr>
        <a:xfrm>
          <a:off x="0" y="0"/>
          <a:ext cx="0" cy="0"/>
          <a:chOff x="0" y="0"/>
          <a:chExt cx="0" cy="0"/>
        </a:xfrm>
      </p:grpSpPr>
      <p:sp>
        <p:nvSpPr>
          <p:cNvPr id="375" name="Google Shape;375;p10"/>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6" name="Google Shape;376;p10"/>
          <p:cNvPicPr preferRelativeResize="0"/>
          <p:nvPr/>
        </p:nvPicPr>
        <p:blipFill rotWithShape="1">
          <a:blip r:embed="rId3">
            <a:alphaModFix amt="35000"/>
          </a:blip>
          <a:srcRect b="16016" l="-6250" r="6163" t="7422"/>
          <a:stretch/>
        </p:blipFill>
        <p:spPr>
          <a:xfrm>
            <a:off x="632167" y="910627"/>
            <a:ext cx="11440577" cy="5842571"/>
          </a:xfrm>
          <a:prstGeom prst="rect">
            <a:avLst/>
          </a:prstGeom>
          <a:noFill/>
          <a:ln>
            <a:noFill/>
          </a:ln>
        </p:spPr>
      </p:pic>
      <p:sp>
        <p:nvSpPr>
          <p:cNvPr id="377" name="Google Shape;377;p10"/>
          <p:cNvSpPr txBox="1"/>
          <p:nvPr>
            <p:ph type="title"/>
          </p:nvPr>
        </p:nvSpPr>
        <p:spPr>
          <a:xfrm>
            <a:off x="1728848" y="493980"/>
            <a:ext cx="7878992" cy="712825"/>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Calibri"/>
              <a:buNone/>
            </a:pPr>
            <a:r>
              <a:rPr lang="en-US" sz="4800">
                <a:latin typeface="Calibri"/>
                <a:ea typeface="Calibri"/>
                <a:cs typeface="Calibri"/>
                <a:sym typeface="Calibri"/>
              </a:rPr>
              <a:t>DATA PRE-PROCESSING</a:t>
            </a:r>
            <a:endParaRPr/>
          </a:p>
        </p:txBody>
      </p:sp>
      <p:pic>
        <p:nvPicPr>
          <p:cNvPr id="378" name="Google Shape;378;p10"/>
          <p:cNvPicPr preferRelativeResize="0"/>
          <p:nvPr/>
        </p:nvPicPr>
        <p:blipFill rotWithShape="1">
          <a:blip r:embed="rId4">
            <a:alphaModFix/>
          </a:blip>
          <a:srcRect b="9929" l="25483" r="8108" t="2127"/>
          <a:stretch/>
        </p:blipFill>
        <p:spPr>
          <a:xfrm>
            <a:off x="9623086" y="5057"/>
            <a:ext cx="2615491" cy="1884249"/>
          </a:xfrm>
          <a:prstGeom prst="rect">
            <a:avLst/>
          </a:prstGeom>
          <a:noFill/>
          <a:ln>
            <a:noFill/>
          </a:ln>
        </p:spPr>
      </p:pic>
      <p:pic>
        <p:nvPicPr>
          <p:cNvPr id="379" name="Google Shape;379;p10"/>
          <p:cNvPicPr preferRelativeResize="0"/>
          <p:nvPr/>
        </p:nvPicPr>
        <p:blipFill rotWithShape="1">
          <a:blip r:embed="rId5">
            <a:alphaModFix/>
          </a:blip>
          <a:srcRect b="0" l="0" r="0" t="0"/>
          <a:stretch/>
        </p:blipFill>
        <p:spPr>
          <a:xfrm>
            <a:off x="289983" y="1351417"/>
            <a:ext cx="4066115" cy="4006997"/>
          </a:xfrm>
          <a:prstGeom prst="rect">
            <a:avLst/>
          </a:prstGeom>
          <a:noFill/>
          <a:ln>
            <a:noFill/>
          </a:ln>
        </p:spPr>
      </p:pic>
      <p:pic>
        <p:nvPicPr>
          <p:cNvPr id="380" name="Google Shape;380;p10"/>
          <p:cNvPicPr preferRelativeResize="0"/>
          <p:nvPr/>
        </p:nvPicPr>
        <p:blipFill rotWithShape="1">
          <a:blip r:embed="rId6">
            <a:alphaModFix/>
          </a:blip>
          <a:srcRect b="0" l="0" r="0" t="0"/>
          <a:stretch/>
        </p:blipFill>
        <p:spPr>
          <a:xfrm>
            <a:off x="4724400" y="1540681"/>
            <a:ext cx="3589866" cy="1310720"/>
          </a:xfrm>
          <a:prstGeom prst="rect">
            <a:avLst/>
          </a:prstGeom>
          <a:noFill/>
          <a:ln>
            <a:noFill/>
          </a:ln>
        </p:spPr>
      </p:pic>
      <p:pic>
        <p:nvPicPr>
          <p:cNvPr id="381" name="Google Shape;381;p10"/>
          <p:cNvPicPr preferRelativeResize="0"/>
          <p:nvPr/>
        </p:nvPicPr>
        <p:blipFill rotWithShape="1">
          <a:blip r:embed="rId7">
            <a:alphaModFix/>
          </a:blip>
          <a:srcRect b="0" l="0" r="0" t="0"/>
          <a:stretch/>
        </p:blipFill>
        <p:spPr>
          <a:xfrm>
            <a:off x="4819650" y="3431587"/>
            <a:ext cx="7008282" cy="29264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2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5" name="Shape 385"/>
        <p:cNvGrpSpPr/>
        <p:nvPr/>
      </p:nvGrpSpPr>
      <p:grpSpPr>
        <a:xfrm>
          <a:off x="0" y="0"/>
          <a:ext cx="0" cy="0"/>
          <a:chOff x="0" y="0"/>
          <a:chExt cx="0" cy="0"/>
        </a:xfrm>
      </p:grpSpPr>
      <p:sp>
        <p:nvSpPr>
          <p:cNvPr id="386" name="Google Shape;386;p11"/>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7" name="Google Shape;387;p11"/>
          <p:cNvPicPr preferRelativeResize="0"/>
          <p:nvPr/>
        </p:nvPicPr>
        <p:blipFill rotWithShape="1">
          <a:blip r:embed="rId3">
            <a:alphaModFix amt="35000"/>
          </a:blip>
          <a:srcRect b="-1" l="9778" r="-1" t="0"/>
          <a:stretch/>
        </p:blipFill>
        <p:spPr>
          <a:xfrm>
            <a:off x="20" y="10"/>
            <a:ext cx="12191980" cy="6857990"/>
          </a:xfrm>
          <a:prstGeom prst="rect">
            <a:avLst/>
          </a:prstGeom>
          <a:noFill/>
          <a:ln>
            <a:noFill/>
          </a:ln>
        </p:spPr>
      </p:pic>
      <p:sp>
        <p:nvSpPr>
          <p:cNvPr id="388" name="Google Shape;388;p11"/>
          <p:cNvSpPr txBox="1"/>
          <p:nvPr>
            <p:ph type="title"/>
          </p:nvPr>
        </p:nvSpPr>
        <p:spPr>
          <a:xfrm>
            <a:off x="838200" y="365125"/>
            <a:ext cx="10515600" cy="72013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rPr>
              <a:t>MACHINE LEARNING</a:t>
            </a:r>
            <a:endParaRPr/>
          </a:p>
        </p:txBody>
      </p:sp>
      <p:pic>
        <p:nvPicPr>
          <p:cNvPr id="389" name="Google Shape;389;p11"/>
          <p:cNvPicPr preferRelativeResize="0"/>
          <p:nvPr/>
        </p:nvPicPr>
        <p:blipFill rotWithShape="1">
          <a:blip r:embed="rId4">
            <a:alphaModFix/>
          </a:blip>
          <a:srcRect b="0" l="0" r="0" t="0"/>
          <a:stretch/>
        </p:blipFill>
        <p:spPr>
          <a:xfrm>
            <a:off x="258378" y="1531627"/>
            <a:ext cx="4976283" cy="4890051"/>
          </a:xfrm>
          <a:prstGeom prst="rect">
            <a:avLst/>
          </a:prstGeom>
          <a:noFill/>
          <a:ln>
            <a:noFill/>
          </a:ln>
        </p:spPr>
      </p:pic>
      <p:pic>
        <p:nvPicPr>
          <p:cNvPr id="390" name="Google Shape;390;p11"/>
          <p:cNvPicPr preferRelativeResize="0"/>
          <p:nvPr/>
        </p:nvPicPr>
        <p:blipFill rotWithShape="1">
          <a:blip r:embed="rId5">
            <a:alphaModFix/>
          </a:blip>
          <a:srcRect b="0" l="0" r="0" t="0"/>
          <a:stretch/>
        </p:blipFill>
        <p:spPr>
          <a:xfrm>
            <a:off x="5595133" y="5019596"/>
            <a:ext cx="4044950" cy="1496352"/>
          </a:xfrm>
          <a:prstGeom prst="rect">
            <a:avLst/>
          </a:prstGeom>
          <a:noFill/>
          <a:ln>
            <a:noFill/>
          </a:ln>
        </p:spPr>
      </p:pic>
      <p:pic>
        <p:nvPicPr>
          <p:cNvPr id="391" name="Google Shape;391;p11"/>
          <p:cNvPicPr preferRelativeResize="0"/>
          <p:nvPr/>
        </p:nvPicPr>
        <p:blipFill rotWithShape="1">
          <a:blip r:embed="rId6">
            <a:alphaModFix/>
          </a:blip>
          <a:srcRect b="0" l="0" r="0" t="0"/>
          <a:stretch/>
        </p:blipFill>
        <p:spPr>
          <a:xfrm>
            <a:off x="5517280" y="1603199"/>
            <a:ext cx="6301663" cy="3239865"/>
          </a:xfrm>
          <a:prstGeom prst="rect">
            <a:avLst/>
          </a:prstGeom>
          <a:noFill/>
          <a:ln>
            <a:noFill/>
          </a:ln>
        </p:spPr>
      </p:pic>
      <p:pic>
        <p:nvPicPr>
          <p:cNvPr id="392" name="Google Shape;392;p11"/>
          <p:cNvPicPr preferRelativeResize="0"/>
          <p:nvPr/>
        </p:nvPicPr>
        <p:blipFill rotWithShape="1">
          <a:blip r:embed="rId7">
            <a:alphaModFix/>
          </a:blip>
          <a:srcRect b="392" l="0" r="379" t="42099"/>
          <a:stretch/>
        </p:blipFill>
        <p:spPr>
          <a:xfrm>
            <a:off x="9463269" y="4354"/>
            <a:ext cx="2732771" cy="18889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500"/>
                                        <p:tgtEl>
                                          <p:spTgt spid="391"/>
                                        </p:tgtEl>
                                        <p:attrNameLst>
                                          <p:attrName>ppt_w</p:attrName>
                                        </p:attrNameLst>
                                      </p:cBhvr>
                                      <p:tavLst>
                                        <p:tav fmla="" tm="0">
                                          <p:val>
                                            <p:strVal val="0"/>
                                          </p:val>
                                        </p:tav>
                                        <p:tav fmla="" tm="100000">
                                          <p:val>
                                            <p:strVal val="#ppt_w"/>
                                          </p:val>
                                        </p:tav>
                                      </p:tavLst>
                                    </p:anim>
                                    <p:anim calcmode="lin" valueType="num">
                                      <p:cBhvr additive="base">
                                        <p:cTn dur="500"/>
                                        <p:tgtEl>
                                          <p:spTgt spid="39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6" name="Shape 396"/>
        <p:cNvGrpSpPr/>
        <p:nvPr/>
      </p:nvGrpSpPr>
      <p:grpSpPr>
        <a:xfrm>
          <a:off x="0" y="0"/>
          <a:ext cx="0" cy="0"/>
          <a:chOff x="0" y="0"/>
          <a:chExt cx="0" cy="0"/>
        </a:xfrm>
      </p:grpSpPr>
      <p:sp>
        <p:nvSpPr>
          <p:cNvPr id="397" name="Google Shape;397;p12"/>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8" name="Google Shape;398;p12"/>
          <p:cNvPicPr preferRelativeResize="0"/>
          <p:nvPr/>
        </p:nvPicPr>
        <p:blipFill rotWithShape="1">
          <a:blip r:embed="rId3">
            <a:alphaModFix amt="35000"/>
          </a:blip>
          <a:srcRect b="0" l="0" r="0" t="0"/>
          <a:stretch/>
        </p:blipFill>
        <p:spPr>
          <a:xfrm>
            <a:off x="20" y="10"/>
            <a:ext cx="12191980" cy="6857990"/>
          </a:xfrm>
          <a:prstGeom prst="rect">
            <a:avLst/>
          </a:prstGeom>
          <a:noFill/>
          <a:ln>
            <a:noFill/>
          </a:ln>
        </p:spPr>
      </p:pic>
      <p:sp>
        <p:nvSpPr>
          <p:cNvPr id="399" name="Google Shape;399;p12"/>
          <p:cNvSpPr txBox="1"/>
          <p:nvPr>
            <p:ph type="title"/>
          </p:nvPr>
        </p:nvSpPr>
        <p:spPr>
          <a:xfrm>
            <a:off x="838200" y="365125"/>
            <a:ext cx="10515600" cy="63764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00000"/>
              <a:buFont typeface="Calibri"/>
              <a:buNone/>
            </a:pPr>
            <a:r>
              <a:rPr lang="en-US">
                <a:solidFill>
                  <a:srgbClr val="FFFFFF"/>
                </a:solidFill>
              </a:rPr>
              <a:t>DATA VISUALIZATION</a:t>
            </a:r>
            <a:endParaRPr/>
          </a:p>
        </p:txBody>
      </p:sp>
      <p:pic>
        <p:nvPicPr>
          <p:cNvPr id="400" name="Google Shape;400;p12"/>
          <p:cNvPicPr preferRelativeResize="0"/>
          <p:nvPr/>
        </p:nvPicPr>
        <p:blipFill rotWithShape="1">
          <a:blip r:embed="rId4">
            <a:alphaModFix/>
          </a:blip>
          <a:srcRect b="0" l="0" r="0" t="0"/>
          <a:stretch/>
        </p:blipFill>
        <p:spPr>
          <a:xfrm>
            <a:off x="7908099" y="1150111"/>
            <a:ext cx="3935783" cy="2797898"/>
          </a:xfrm>
          <a:prstGeom prst="rect">
            <a:avLst/>
          </a:prstGeom>
          <a:noFill/>
          <a:ln>
            <a:noFill/>
          </a:ln>
        </p:spPr>
      </p:pic>
      <p:pic>
        <p:nvPicPr>
          <p:cNvPr id="401" name="Google Shape;401;p12"/>
          <p:cNvPicPr preferRelativeResize="0"/>
          <p:nvPr/>
        </p:nvPicPr>
        <p:blipFill rotWithShape="1">
          <a:blip r:embed="rId5">
            <a:alphaModFix/>
          </a:blip>
          <a:srcRect b="0" l="0" r="0" t="0"/>
          <a:stretch/>
        </p:blipFill>
        <p:spPr>
          <a:xfrm>
            <a:off x="496867" y="1084663"/>
            <a:ext cx="6845473" cy="52836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5" name="Shape 405"/>
        <p:cNvGrpSpPr/>
        <p:nvPr/>
      </p:nvGrpSpPr>
      <p:grpSpPr>
        <a:xfrm>
          <a:off x="0" y="0"/>
          <a:ext cx="0" cy="0"/>
          <a:chOff x="0" y="0"/>
          <a:chExt cx="0" cy="0"/>
        </a:xfrm>
      </p:grpSpPr>
      <p:sp>
        <p:nvSpPr>
          <p:cNvPr id="406" name="Google Shape;406;p13"/>
          <p:cNvSpPr/>
          <p:nvPr/>
        </p:nvSpPr>
        <p:spPr>
          <a:xfrm>
            <a:off x="0" y="-1"/>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7" name="Google Shape;407;p13"/>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408" name="Google Shape;408;p13"/>
          <p:cNvPicPr preferRelativeResize="0"/>
          <p:nvPr/>
        </p:nvPicPr>
        <p:blipFill rotWithShape="1">
          <a:blip r:embed="rId3">
            <a:alphaModFix amt="60000"/>
          </a:blip>
          <a:srcRect b="27689" l="0" r="0" t="16059"/>
          <a:stretch/>
        </p:blipFill>
        <p:spPr>
          <a:xfrm>
            <a:off x="20" y="1"/>
            <a:ext cx="12191980" cy="6857999"/>
          </a:xfrm>
          <a:prstGeom prst="rect">
            <a:avLst/>
          </a:prstGeom>
          <a:noFill/>
          <a:ln>
            <a:noFill/>
          </a:ln>
        </p:spPr>
      </p:pic>
      <p:sp>
        <p:nvSpPr>
          <p:cNvPr id="409" name="Google Shape;409;p13"/>
          <p:cNvSpPr txBox="1"/>
          <p:nvPr>
            <p:ph type="title"/>
          </p:nvPr>
        </p:nvSpPr>
        <p:spPr>
          <a:xfrm>
            <a:off x="859515" y="697156"/>
            <a:ext cx="5188720" cy="54362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2800"/>
              <a:buFont typeface="Calibri"/>
              <a:buNone/>
            </a:pPr>
            <a:r>
              <a:rPr b="1" lang="en-US" sz="2800">
                <a:solidFill>
                  <a:srgbClr val="FFFFFF"/>
                </a:solidFill>
              </a:rPr>
              <a:t>RESULTS OF SAMPLE PRODUCT 1 – HP WIRED KEYBOARD</a:t>
            </a:r>
            <a:endParaRPr/>
          </a:p>
        </p:txBody>
      </p:sp>
      <p:pic>
        <p:nvPicPr>
          <p:cNvPr id="410" name="Google Shape;410;p13"/>
          <p:cNvPicPr preferRelativeResize="0"/>
          <p:nvPr>
            <p:ph idx="1" type="body"/>
          </p:nvPr>
        </p:nvPicPr>
        <p:blipFill rotWithShape="1">
          <a:blip r:embed="rId4">
            <a:alphaModFix/>
          </a:blip>
          <a:srcRect b="0" l="0" r="0" t="0"/>
          <a:stretch/>
        </p:blipFill>
        <p:spPr>
          <a:xfrm>
            <a:off x="6530780" y="1595170"/>
            <a:ext cx="3117337" cy="3668839"/>
          </a:xfrm>
          <a:prstGeom prst="rect">
            <a:avLst/>
          </a:prstGeom>
          <a:noFill/>
          <a:ln>
            <a:noFill/>
          </a:ln>
        </p:spPr>
      </p:pic>
      <p:pic>
        <p:nvPicPr>
          <p:cNvPr id="411" name="Google Shape;411;p13"/>
          <p:cNvPicPr preferRelativeResize="0"/>
          <p:nvPr/>
        </p:nvPicPr>
        <p:blipFill rotWithShape="1">
          <a:blip r:embed="rId5">
            <a:alphaModFix/>
          </a:blip>
          <a:srcRect b="0" l="0" r="0" t="0"/>
          <a:stretch/>
        </p:blipFill>
        <p:spPr>
          <a:xfrm>
            <a:off x="1018058" y="5677480"/>
            <a:ext cx="2743200" cy="1028700"/>
          </a:xfrm>
          <a:prstGeom prst="rect">
            <a:avLst/>
          </a:prstGeom>
          <a:noFill/>
          <a:ln>
            <a:noFill/>
          </a:ln>
        </p:spPr>
      </p:pic>
      <p:sp>
        <p:nvSpPr>
          <p:cNvPr id="412" name="Google Shape;412;p13"/>
          <p:cNvSpPr txBox="1"/>
          <p:nvPr/>
        </p:nvSpPr>
        <p:spPr>
          <a:xfrm>
            <a:off x="6525832" y="690806"/>
            <a:ext cx="5188720" cy="5436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FFFFF"/>
              </a:buClr>
              <a:buSzPts val="2800"/>
              <a:buFont typeface="Calibri"/>
              <a:buNone/>
            </a:pPr>
            <a:r>
              <a:rPr b="1" lang="en-US" sz="2800">
                <a:solidFill>
                  <a:srgbClr val="FFFFFF"/>
                </a:solidFill>
                <a:latin typeface="Calibri"/>
                <a:ea typeface="Calibri"/>
                <a:cs typeface="Calibri"/>
                <a:sym typeface="Calibri"/>
              </a:rPr>
              <a:t>RESULTS OF SAMPLE PRODUCT 2 – HP DESKJET</a:t>
            </a:r>
            <a:endParaRPr/>
          </a:p>
        </p:txBody>
      </p:sp>
      <p:pic>
        <p:nvPicPr>
          <p:cNvPr id="413" name="Google Shape;413;p13"/>
          <p:cNvPicPr preferRelativeResize="0"/>
          <p:nvPr/>
        </p:nvPicPr>
        <p:blipFill rotWithShape="1">
          <a:blip r:embed="rId6">
            <a:alphaModFix/>
          </a:blip>
          <a:srcRect b="0" l="0" r="0" t="0"/>
          <a:stretch/>
        </p:blipFill>
        <p:spPr>
          <a:xfrm>
            <a:off x="1014434" y="1596118"/>
            <a:ext cx="3103034" cy="3720710"/>
          </a:xfrm>
          <a:prstGeom prst="rect">
            <a:avLst/>
          </a:prstGeom>
          <a:noFill/>
          <a:ln>
            <a:noFill/>
          </a:ln>
        </p:spPr>
      </p:pic>
      <p:pic>
        <p:nvPicPr>
          <p:cNvPr id="414" name="Google Shape;414;p13"/>
          <p:cNvPicPr preferRelativeResize="0"/>
          <p:nvPr/>
        </p:nvPicPr>
        <p:blipFill rotWithShape="1">
          <a:blip r:embed="rId7">
            <a:alphaModFix/>
          </a:blip>
          <a:srcRect b="0" l="0" r="0" t="0"/>
          <a:stretch/>
        </p:blipFill>
        <p:spPr>
          <a:xfrm>
            <a:off x="6692900" y="5638964"/>
            <a:ext cx="2743200" cy="10622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8" name="Shape 418"/>
        <p:cNvGrpSpPr/>
        <p:nvPr/>
      </p:nvGrpSpPr>
      <p:grpSpPr>
        <a:xfrm>
          <a:off x="0" y="0"/>
          <a:ext cx="0" cy="0"/>
          <a:chOff x="0" y="0"/>
          <a:chExt cx="0" cy="0"/>
        </a:xfrm>
      </p:grpSpPr>
      <p:pic>
        <p:nvPicPr>
          <p:cNvPr id="419" name="Google Shape;419;p14"/>
          <p:cNvPicPr preferRelativeResize="0"/>
          <p:nvPr/>
        </p:nvPicPr>
        <p:blipFill rotWithShape="1">
          <a:blip r:embed="rId3">
            <a:alphaModFix amt="50000"/>
          </a:blip>
          <a:srcRect b="1611" l="0" r="0" t="563"/>
          <a:stretch/>
        </p:blipFill>
        <p:spPr>
          <a:xfrm>
            <a:off x="20" y="1"/>
            <a:ext cx="12191980" cy="6857999"/>
          </a:xfrm>
          <a:prstGeom prst="rect">
            <a:avLst/>
          </a:prstGeom>
          <a:noFill/>
          <a:ln>
            <a:noFill/>
          </a:ln>
        </p:spPr>
      </p:pic>
      <p:grpSp>
        <p:nvGrpSpPr>
          <p:cNvPr id="420" name="Google Shape;420;p14"/>
          <p:cNvGrpSpPr/>
          <p:nvPr/>
        </p:nvGrpSpPr>
        <p:grpSpPr>
          <a:xfrm>
            <a:off x="1779405" y="2026462"/>
            <a:ext cx="8468493" cy="3257112"/>
            <a:chOff x="3724" y="706503"/>
            <a:chExt cx="8468493" cy="3257112"/>
          </a:xfrm>
        </p:grpSpPr>
        <p:sp>
          <p:nvSpPr>
            <p:cNvPr id="421" name="Google Shape;421;p14"/>
            <p:cNvSpPr/>
            <p:nvPr/>
          </p:nvSpPr>
          <p:spPr>
            <a:xfrm>
              <a:off x="3724" y="706503"/>
              <a:ext cx="3257112" cy="3257112"/>
            </a:xfrm>
            <a:prstGeom prst="ellipse">
              <a:avLst/>
            </a:prstGeom>
            <a:solidFill>
              <a:srgbClr val="7B5EC5">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txBox="1"/>
            <p:nvPr/>
          </p:nvSpPr>
          <p:spPr>
            <a:xfrm>
              <a:off x="480717" y="1183496"/>
              <a:ext cx="2303126" cy="2303126"/>
            </a:xfrm>
            <a:prstGeom prst="rect">
              <a:avLst/>
            </a:prstGeom>
            <a:noFill/>
            <a:ln>
              <a:noFill/>
            </a:ln>
          </p:spPr>
          <p:txBody>
            <a:bodyPr anchorCtr="0" anchor="ctr" bIns="22850" lIns="179250" spcFirstLastPara="1" rIns="179250" wrap="square" tIns="22850">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Can be extended to classify the dynamic data </a:t>
              </a:r>
              <a:r>
                <a:rPr lang="en-US" sz="1800">
                  <a:solidFill>
                    <a:schemeClr val="lt1"/>
                  </a:solidFill>
                  <a:latin typeface="Arial"/>
                  <a:ea typeface="Arial"/>
                  <a:cs typeface="Arial"/>
                  <a:sym typeface="Arial"/>
                </a:rPr>
                <a:t>by incorporating</a:t>
              </a:r>
              <a:r>
                <a:rPr lang="en-US" sz="1800">
                  <a:solidFill>
                    <a:schemeClr val="lt1"/>
                  </a:solidFill>
                  <a:latin typeface="Calibri"/>
                  <a:ea typeface="Calibri"/>
                  <a:cs typeface="Calibri"/>
                  <a:sym typeface="Calibri"/>
                </a:rPr>
                <a:t> API</a:t>
              </a:r>
              <a:r>
                <a:rPr lang="en-US" sz="1800">
                  <a:solidFill>
                    <a:schemeClr val="lt1"/>
                  </a:solidFill>
                  <a:latin typeface="Arial"/>
                  <a:ea typeface="Arial"/>
                  <a:cs typeface="Arial"/>
                  <a:sym typeface="Arial"/>
                </a:rPr>
                <a:t>.</a:t>
              </a:r>
              <a:endParaRPr sz="1800">
                <a:solidFill>
                  <a:schemeClr val="lt1"/>
                </a:solidFill>
                <a:latin typeface="Calibri"/>
                <a:ea typeface="Calibri"/>
                <a:cs typeface="Calibri"/>
                <a:sym typeface="Calibri"/>
              </a:endParaRPr>
            </a:p>
          </p:txBody>
        </p:sp>
        <p:sp>
          <p:nvSpPr>
            <p:cNvPr id="423" name="Google Shape;423;p14"/>
            <p:cNvSpPr/>
            <p:nvPr/>
          </p:nvSpPr>
          <p:spPr>
            <a:xfrm>
              <a:off x="2609415" y="706503"/>
              <a:ext cx="3257112" cy="3257112"/>
            </a:xfrm>
            <a:prstGeom prst="ellipse">
              <a:avLst/>
            </a:prstGeom>
            <a:solidFill>
              <a:srgbClr val="41C962">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txBox="1"/>
            <p:nvPr/>
          </p:nvSpPr>
          <p:spPr>
            <a:xfrm>
              <a:off x="3086408" y="1183496"/>
              <a:ext cx="2303126" cy="2303126"/>
            </a:xfrm>
            <a:prstGeom prst="rect">
              <a:avLst/>
            </a:prstGeom>
            <a:noFill/>
            <a:ln>
              <a:noFill/>
            </a:ln>
          </p:spPr>
          <p:txBody>
            <a:bodyPr anchorCtr="0" anchor="ctr" bIns="22850" lIns="179250" spcFirstLastPara="1" rIns="179250" wrap="square" tIns="22850">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This model can also be implemented in the field of text analysis.</a:t>
              </a:r>
              <a:endParaRPr sz="1800">
                <a:solidFill>
                  <a:schemeClr val="lt1"/>
                </a:solidFill>
                <a:latin typeface="Arial"/>
                <a:ea typeface="Arial"/>
                <a:cs typeface="Arial"/>
                <a:sym typeface="Arial"/>
              </a:endParaRPr>
            </a:p>
          </p:txBody>
        </p:sp>
        <p:sp>
          <p:nvSpPr>
            <p:cNvPr id="425" name="Google Shape;425;p14"/>
            <p:cNvSpPr/>
            <p:nvPr/>
          </p:nvSpPr>
          <p:spPr>
            <a:xfrm>
              <a:off x="5215105" y="706503"/>
              <a:ext cx="3257112" cy="3257112"/>
            </a:xfrm>
            <a:prstGeom prst="ellipse">
              <a:avLst/>
            </a:prstGeom>
            <a:solidFill>
              <a:srgbClr val="C7482B">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txBox="1"/>
            <p:nvPr/>
          </p:nvSpPr>
          <p:spPr>
            <a:xfrm>
              <a:off x="5692098" y="1183496"/>
              <a:ext cx="2303126" cy="2303126"/>
            </a:xfrm>
            <a:prstGeom prst="rect">
              <a:avLst/>
            </a:prstGeom>
            <a:noFill/>
            <a:ln>
              <a:noFill/>
            </a:ln>
          </p:spPr>
          <p:txBody>
            <a:bodyPr anchorCtr="0" anchor="ctr" bIns="22850" lIns="179250" spcFirstLastPara="1" rIns="179250" wrap="square" tIns="22850">
              <a:noAutofit/>
            </a:bodyPr>
            <a:lstStyle/>
            <a:p>
              <a:pPr indent="0" lvl="0" marL="0" marR="0" rtl="0" algn="l">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Can be extended for fine grained sentiment, emotion detection, intent analysis, etc..</a:t>
              </a:r>
              <a:endParaRPr/>
            </a:p>
          </p:txBody>
        </p:sp>
      </p:grpSp>
      <p:grpSp>
        <p:nvGrpSpPr>
          <p:cNvPr id="427" name="Google Shape;427;p14"/>
          <p:cNvGrpSpPr/>
          <p:nvPr/>
        </p:nvGrpSpPr>
        <p:grpSpPr>
          <a:xfrm>
            <a:off x="445805" y="360301"/>
            <a:ext cx="3298521" cy="791505"/>
            <a:chOff x="0" y="2992"/>
            <a:chExt cx="3298521" cy="791505"/>
          </a:xfrm>
        </p:grpSpPr>
        <p:sp>
          <p:nvSpPr>
            <p:cNvPr id="428" name="Google Shape;428;p14"/>
            <p:cNvSpPr/>
            <p:nvPr/>
          </p:nvSpPr>
          <p:spPr>
            <a:xfrm>
              <a:off x="0" y="2992"/>
              <a:ext cx="3298521" cy="791505"/>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txBox="1"/>
            <p:nvPr/>
          </p:nvSpPr>
          <p:spPr>
            <a:xfrm>
              <a:off x="38638" y="41630"/>
              <a:ext cx="3221245" cy="714229"/>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Clr>
                  <a:schemeClr val="lt1"/>
                </a:buClr>
                <a:buSzPts val="3300"/>
                <a:buFont typeface="Arial"/>
                <a:buNone/>
              </a:pPr>
              <a:r>
                <a:rPr lang="en-US" sz="3300">
                  <a:solidFill>
                    <a:schemeClr val="lt1"/>
                  </a:solidFill>
                  <a:latin typeface="Arial"/>
                  <a:ea typeface="Arial"/>
                  <a:cs typeface="Arial"/>
                  <a:sym typeface="Arial"/>
                </a:rPr>
                <a:t>FUTURE SCOPE</a:t>
              </a:r>
              <a:endParaRPr sz="3300">
                <a:solidFill>
                  <a:schemeClr val="lt1"/>
                </a:solidFill>
                <a:latin typeface="Calibri"/>
                <a:ea typeface="Calibri"/>
                <a:cs typeface="Calibri"/>
                <a:sym typeface="Calibri"/>
              </a:endParaRPr>
            </a:p>
          </p:txBody>
        </p:sp>
      </p:grpSp>
      <p:pic>
        <p:nvPicPr>
          <p:cNvPr id="430" name="Google Shape;430;p14"/>
          <p:cNvPicPr preferRelativeResize="0"/>
          <p:nvPr/>
        </p:nvPicPr>
        <p:blipFill rotWithShape="1">
          <a:blip r:embed="rId4">
            <a:alphaModFix/>
          </a:blip>
          <a:srcRect b="0" l="0" r="0" t="0"/>
          <a:stretch/>
        </p:blipFill>
        <p:spPr>
          <a:xfrm>
            <a:off x="9678313" y="301277"/>
            <a:ext cx="2000250" cy="2038350"/>
          </a:xfrm>
          <a:prstGeom prst="rect">
            <a:avLst/>
          </a:prstGeom>
          <a:noFill/>
          <a:ln>
            <a:noFill/>
          </a:ln>
        </p:spPr>
      </p:pic>
      <p:sp>
        <p:nvSpPr>
          <p:cNvPr id="431" name="Google Shape;43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32" name="Google Shape;432;p14"/>
          <p:cNvGrpSpPr/>
          <p:nvPr/>
        </p:nvGrpSpPr>
        <p:grpSpPr>
          <a:xfrm>
            <a:off x="2766165" y="5817621"/>
            <a:ext cx="6503095" cy="671580"/>
            <a:chOff x="0" y="136024"/>
            <a:chExt cx="6503095" cy="671580"/>
          </a:xfrm>
        </p:grpSpPr>
        <p:sp>
          <p:nvSpPr>
            <p:cNvPr id="433" name="Google Shape;433;p14"/>
            <p:cNvSpPr/>
            <p:nvPr/>
          </p:nvSpPr>
          <p:spPr>
            <a:xfrm>
              <a:off x="0" y="136024"/>
              <a:ext cx="6503095" cy="671580"/>
            </a:xfrm>
            <a:prstGeom prst="roundRect">
              <a:avLst>
                <a:gd fmla="val 16667" name="adj"/>
              </a:avLst>
            </a:prstGeom>
            <a:solidFill>
              <a:srgbClr val="26AF8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txBox="1"/>
            <p:nvPr/>
          </p:nvSpPr>
          <p:spPr>
            <a:xfrm>
              <a:off x="32784" y="168808"/>
              <a:ext cx="6437527" cy="606012"/>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FOR ANY PRODUCT AT ANY ORGANISATION</a:t>
              </a:r>
              <a:endParaRPr sz="2800">
                <a:solidFill>
                  <a:schemeClr val="lt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8" name="Shape 438"/>
        <p:cNvGrpSpPr/>
        <p:nvPr/>
      </p:nvGrpSpPr>
      <p:grpSpPr>
        <a:xfrm>
          <a:off x="0" y="0"/>
          <a:ext cx="0" cy="0"/>
          <a:chOff x="0" y="0"/>
          <a:chExt cx="0" cy="0"/>
        </a:xfrm>
      </p:grpSpPr>
      <p:pic>
        <p:nvPicPr>
          <p:cNvPr id="439" name="Google Shape;439;p15"/>
          <p:cNvPicPr preferRelativeResize="0"/>
          <p:nvPr/>
        </p:nvPicPr>
        <p:blipFill rotWithShape="1">
          <a:blip r:embed="rId3">
            <a:alphaModFix amt="35000"/>
          </a:blip>
          <a:srcRect b="0" l="0" r="0" t="0"/>
          <a:stretch/>
        </p:blipFill>
        <p:spPr>
          <a:xfrm>
            <a:off x="20" y="10"/>
            <a:ext cx="12191980" cy="6857990"/>
          </a:xfrm>
          <a:prstGeom prst="rect">
            <a:avLst/>
          </a:prstGeom>
          <a:noFill/>
          <a:ln>
            <a:noFill/>
          </a:ln>
        </p:spPr>
      </p:pic>
      <p:grpSp>
        <p:nvGrpSpPr>
          <p:cNvPr id="440" name="Google Shape;440;p15"/>
          <p:cNvGrpSpPr/>
          <p:nvPr/>
        </p:nvGrpSpPr>
        <p:grpSpPr>
          <a:xfrm>
            <a:off x="895338" y="2011713"/>
            <a:ext cx="9530699" cy="3119270"/>
            <a:chOff x="1" y="1607"/>
            <a:chExt cx="9530698" cy="3119270"/>
          </a:xfrm>
        </p:grpSpPr>
        <p:sp>
          <p:nvSpPr>
            <p:cNvPr id="441" name="Google Shape;441;p15"/>
            <p:cNvSpPr/>
            <p:nvPr/>
          </p:nvSpPr>
          <p:spPr>
            <a:xfrm rot="5400000">
              <a:off x="-134245" y="135853"/>
              <a:ext cx="894970" cy="626479"/>
            </a:xfrm>
            <a:prstGeom prst="chevron">
              <a:avLst>
                <a:gd fmla="val 50000" name="adj"/>
              </a:avLst>
            </a:prstGeom>
            <a:solidFill>
              <a:srgbClr val="97BE48"/>
            </a:solidFill>
            <a:ln cap="flat" cmpd="sng" w="12700">
              <a:solidFill>
                <a:srgbClr val="97BE4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txBox="1"/>
            <p:nvPr/>
          </p:nvSpPr>
          <p:spPr>
            <a:xfrm>
              <a:off x="1" y="314848"/>
              <a:ext cx="626479" cy="268491"/>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WHAT</a:t>
              </a:r>
              <a:endParaRPr sz="1600">
                <a:solidFill>
                  <a:schemeClr val="lt1"/>
                </a:solidFill>
                <a:latin typeface="Calibri"/>
                <a:ea typeface="Calibri"/>
                <a:cs typeface="Calibri"/>
                <a:sym typeface="Calibri"/>
              </a:endParaRPr>
            </a:p>
          </p:txBody>
        </p:sp>
        <p:sp>
          <p:nvSpPr>
            <p:cNvPr id="443" name="Google Shape;443;p15"/>
            <p:cNvSpPr/>
            <p:nvPr/>
          </p:nvSpPr>
          <p:spPr>
            <a:xfrm rot="5400000">
              <a:off x="4787724" y="-4159636"/>
              <a:ext cx="581730" cy="8904220"/>
            </a:xfrm>
            <a:prstGeom prst="round2SameRect">
              <a:avLst>
                <a:gd fmla="val 16667" name="adj1"/>
                <a:gd fmla="val 0" name="adj2"/>
              </a:avLst>
            </a:prstGeom>
            <a:solidFill>
              <a:schemeClr val="lt1">
                <a:alpha val="89803"/>
              </a:schemeClr>
            </a:solidFill>
            <a:ln cap="flat" cmpd="sng" w="12700">
              <a:solidFill>
                <a:srgbClr val="97BE4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txBox="1"/>
            <p:nvPr/>
          </p:nvSpPr>
          <p:spPr>
            <a:xfrm>
              <a:off x="626479" y="30007"/>
              <a:ext cx="8875822" cy="524934"/>
            </a:xfrm>
            <a:prstGeom prst="rect">
              <a:avLst/>
            </a:prstGeom>
            <a:noFill/>
            <a:ln>
              <a:noFill/>
            </a:ln>
          </p:spPr>
          <p:txBody>
            <a:bodyPr anchorCtr="0" anchor="ctr" bIns="12050" lIns="135125" spcFirstLastPara="1" rIns="12050" wrap="square" tIns="12050">
              <a:noAutofit/>
            </a:bodyPr>
            <a:lstStyle/>
            <a:p>
              <a:pPr indent="-171450" lvl="1" marL="171450" marR="0" rtl="0" algn="l">
                <a:lnSpc>
                  <a:spcPct val="90000"/>
                </a:lnSpc>
                <a:spcBef>
                  <a:spcPts val="0"/>
                </a:spcBef>
                <a:spcAft>
                  <a:spcPts val="0"/>
                </a:spcAft>
                <a:buClr>
                  <a:schemeClr val="lt1"/>
                </a:buClr>
                <a:buSzPts val="1900"/>
                <a:buFont typeface="Calibri"/>
                <a:buChar char="•"/>
              </a:pPr>
              <a:r>
                <a:rPr b="0" i="0" lang="en-US" sz="1900" u="none" cap="none" strike="noStrike">
                  <a:solidFill>
                    <a:schemeClr val="lt1"/>
                  </a:solidFill>
                  <a:latin typeface="Calibri"/>
                  <a:ea typeface="Calibri"/>
                  <a:cs typeface="Calibri"/>
                  <a:sym typeface="Calibri"/>
                </a:rPr>
                <a:t>Understanding the business review and situation, Handling enormous amount of data</a:t>
              </a:r>
              <a:endParaRPr b="0" i="0" sz="1900" u="none" cap="none" strike="noStrike">
                <a:solidFill>
                  <a:schemeClr val="lt1"/>
                </a:solidFill>
                <a:latin typeface="Calibri"/>
                <a:ea typeface="Calibri"/>
                <a:cs typeface="Calibri"/>
                <a:sym typeface="Calibri"/>
              </a:endParaRPr>
            </a:p>
          </p:txBody>
        </p:sp>
        <p:sp>
          <p:nvSpPr>
            <p:cNvPr id="445" name="Google Shape;445;p15"/>
            <p:cNvSpPr/>
            <p:nvPr/>
          </p:nvSpPr>
          <p:spPr>
            <a:xfrm rot="5400000">
              <a:off x="-134245" y="877287"/>
              <a:ext cx="894970" cy="626479"/>
            </a:xfrm>
            <a:prstGeom prst="chevron">
              <a:avLst>
                <a:gd fmla="val 50000" name="adj"/>
              </a:avLst>
            </a:prstGeom>
            <a:solidFill>
              <a:srgbClr val="3C9CCA"/>
            </a:solidFill>
            <a:ln cap="flat" cmpd="sng" w="12700">
              <a:solidFill>
                <a:srgbClr val="3C9CC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txBox="1"/>
            <p:nvPr/>
          </p:nvSpPr>
          <p:spPr>
            <a:xfrm>
              <a:off x="1" y="1056282"/>
              <a:ext cx="626479" cy="268491"/>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DID</a:t>
              </a:r>
              <a:endParaRPr/>
            </a:p>
          </p:txBody>
        </p:sp>
        <p:sp>
          <p:nvSpPr>
            <p:cNvPr id="447" name="Google Shape;447;p15"/>
            <p:cNvSpPr/>
            <p:nvPr/>
          </p:nvSpPr>
          <p:spPr>
            <a:xfrm rot="5400000">
              <a:off x="4787724" y="-3418203"/>
              <a:ext cx="581730" cy="8904220"/>
            </a:xfrm>
            <a:prstGeom prst="round2SameRect">
              <a:avLst>
                <a:gd fmla="val 16667" name="adj1"/>
                <a:gd fmla="val 0" name="adj2"/>
              </a:avLst>
            </a:prstGeom>
            <a:solidFill>
              <a:schemeClr val="lt1">
                <a:alpha val="89803"/>
              </a:schemeClr>
            </a:solidFill>
            <a:ln cap="flat" cmpd="sng" w="12700">
              <a:solidFill>
                <a:srgbClr val="3C9CC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txBox="1"/>
            <p:nvPr/>
          </p:nvSpPr>
          <p:spPr>
            <a:xfrm>
              <a:off x="626479" y="771440"/>
              <a:ext cx="8875822" cy="524934"/>
            </a:xfrm>
            <a:prstGeom prst="rect">
              <a:avLst/>
            </a:prstGeom>
            <a:noFill/>
            <a:ln>
              <a:noFill/>
            </a:ln>
          </p:spPr>
          <p:txBody>
            <a:bodyPr anchorCtr="0" anchor="ctr" bIns="12050" lIns="135125" spcFirstLastPara="1" rIns="12050" wrap="square" tIns="12050">
              <a:noAutofit/>
            </a:bodyPr>
            <a:lstStyle/>
            <a:p>
              <a:pPr indent="-171450" lvl="1" marL="171450" marR="0" rtl="0" algn="l">
                <a:lnSpc>
                  <a:spcPct val="90000"/>
                </a:lnSpc>
                <a:spcBef>
                  <a:spcPts val="0"/>
                </a:spcBef>
                <a:spcAft>
                  <a:spcPts val="0"/>
                </a:spcAft>
                <a:buClr>
                  <a:schemeClr val="lt1"/>
                </a:buClr>
                <a:buSzPts val="1900"/>
                <a:buFont typeface="Calibri"/>
                <a:buChar char="•"/>
              </a:pPr>
              <a:r>
                <a:rPr b="0" i="0" lang="en-US" sz="1900" u="none" cap="none" strike="noStrike">
                  <a:solidFill>
                    <a:schemeClr val="lt1"/>
                  </a:solidFill>
                  <a:latin typeface="Calibri"/>
                  <a:ea typeface="Calibri"/>
                  <a:cs typeface="Calibri"/>
                  <a:sym typeface="Calibri"/>
                </a:rPr>
                <a:t>Gathering , visualizing and analyzing the data </a:t>
              </a:r>
              <a:endParaRPr/>
            </a:p>
          </p:txBody>
        </p:sp>
        <p:sp>
          <p:nvSpPr>
            <p:cNvPr id="449" name="Google Shape;449;p15"/>
            <p:cNvSpPr/>
            <p:nvPr/>
          </p:nvSpPr>
          <p:spPr>
            <a:xfrm rot="5400000">
              <a:off x="-134245" y="1618720"/>
              <a:ext cx="894970" cy="626479"/>
            </a:xfrm>
            <a:prstGeom prst="chevron">
              <a:avLst>
                <a:gd fmla="val 50000" name="adj"/>
              </a:avLst>
            </a:prstGeom>
            <a:solidFill>
              <a:srgbClr val="7B5EC5"/>
            </a:solidFill>
            <a:ln cap="flat" cmpd="sng" w="12700">
              <a:solidFill>
                <a:srgbClr val="7B5EC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txBox="1"/>
            <p:nvPr/>
          </p:nvSpPr>
          <p:spPr>
            <a:xfrm>
              <a:off x="1" y="1797715"/>
              <a:ext cx="626479" cy="268491"/>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WE</a:t>
              </a:r>
              <a:endParaRPr/>
            </a:p>
          </p:txBody>
        </p:sp>
        <p:sp>
          <p:nvSpPr>
            <p:cNvPr id="451" name="Google Shape;451;p15"/>
            <p:cNvSpPr/>
            <p:nvPr/>
          </p:nvSpPr>
          <p:spPr>
            <a:xfrm rot="5400000">
              <a:off x="4787724" y="-2676769"/>
              <a:ext cx="581730" cy="8904220"/>
            </a:xfrm>
            <a:prstGeom prst="round2SameRect">
              <a:avLst>
                <a:gd fmla="val 16667" name="adj1"/>
                <a:gd fmla="val 0" name="adj2"/>
              </a:avLst>
            </a:prstGeom>
            <a:solidFill>
              <a:schemeClr val="lt1">
                <a:alpha val="89803"/>
              </a:schemeClr>
            </a:solidFill>
            <a:ln cap="flat" cmpd="sng" w="12700">
              <a:solidFill>
                <a:srgbClr val="7B5EC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txBox="1"/>
            <p:nvPr/>
          </p:nvSpPr>
          <p:spPr>
            <a:xfrm>
              <a:off x="626479" y="1512874"/>
              <a:ext cx="8875822" cy="524934"/>
            </a:xfrm>
            <a:prstGeom prst="rect">
              <a:avLst/>
            </a:prstGeom>
            <a:noFill/>
            <a:ln>
              <a:noFill/>
            </a:ln>
          </p:spPr>
          <p:txBody>
            <a:bodyPr anchorCtr="0" anchor="ctr" bIns="12050" lIns="135125" spcFirstLastPara="1" rIns="12050" wrap="square" tIns="12050">
              <a:noAutofit/>
            </a:bodyPr>
            <a:lstStyle/>
            <a:p>
              <a:pPr indent="-171450" lvl="1" marL="171450" marR="0" rtl="0" algn="l">
                <a:lnSpc>
                  <a:spcPct val="90000"/>
                </a:lnSpc>
                <a:spcBef>
                  <a:spcPts val="0"/>
                </a:spcBef>
                <a:spcAft>
                  <a:spcPts val="0"/>
                </a:spcAft>
                <a:buClr>
                  <a:schemeClr val="lt1"/>
                </a:buClr>
                <a:buSzPts val="1900"/>
                <a:buFont typeface="Calibri"/>
                <a:buChar char="•"/>
              </a:pPr>
              <a:r>
                <a:rPr b="0" i="0" lang="en-US" sz="1900" u="none" cap="none" strike="noStrike">
                  <a:solidFill>
                    <a:schemeClr val="lt1"/>
                  </a:solidFill>
                  <a:latin typeface="Calibri"/>
                  <a:ea typeface="Calibri"/>
                  <a:cs typeface="Calibri"/>
                  <a:sym typeface="Calibri"/>
                </a:rPr>
                <a:t>Identifying the trends and patterns from data</a:t>
              </a:r>
              <a:endParaRPr/>
            </a:p>
          </p:txBody>
        </p:sp>
        <p:sp>
          <p:nvSpPr>
            <p:cNvPr id="453" name="Google Shape;453;p15"/>
            <p:cNvSpPr/>
            <p:nvPr/>
          </p:nvSpPr>
          <p:spPr>
            <a:xfrm rot="5400000">
              <a:off x="-134245" y="2360153"/>
              <a:ext cx="894970" cy="626479"/>
            </a:xfrm>
            <a:prstGeom prst="chevron">
              <a:avLst>
                <a:gd fmla="val 50000" name="adj"/>
              </a:avLst>
            </a:prstGeom>
            <a:solidFill>
              <a:srgbClr val="C94629"/>
            </a:solidFill>
            <a:ln cap="flat" cmpd="sng" w="12700">
              <a:solidFill>
                <a:srgbClr val="C9462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txBox="1"/>
            <p:nvPr/>
          </p:nvSpPr>
          <p:spPr>
            <a:xfrm>
              <a:off x="1" y="2539148"/>
              <a:ext cx="626479" cy="268491"/>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LEARN</a:t>
              </a:r>
              <a:endParaRPr sz="1600">
                <a:solidFill>
                  <a:schemeClr val="lt1"/>
                </a:solidFill>
                <a:latin typeface="Calibri"/>
                <a:ea typeface="Calibri"/>
                <a:cs typeface="Calibri"/>
                <a:sym typeface="Calibri"/>
              </a:endParaRPr>
            </a:p>
          </p:txBody>
        </p:sp>
        <p:sp>
          <p:nvSpPr>
            <p:cNvPr id="455" name="Google Shape;455;p15"/>
            <p:cNvSpPr/>
            <p:nvPr/>
          </p:nvSpPr>
          <p:spPr>
            <a:xfrm rot="5400000">
              <a:off x="4787724" y="-1935336"/>
              <a:ext cx="581730" cy="8904220"/>
            </a:xfrm>
            <a:prstGeom prst="round2SameRect">
              <a:avLst>
                <a:gd fmla="val 16667" name="adj1"/>
                <a:gd fmla="val 0" name="adj2"/>
              </a:avLst>
            </a:prstGeom>
            <a:solidFill>
              <a:schemeClr val="lt1">
                <a:alpha val="89803"/>
              </a:schemeClr>
            </a:solidFill>
            <a:ln cap="flat" cmpd="sng" w="12700">
              <a:solidFill>
                <a:srgbClr val="C9462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txBox="1"/>
            <p:nvPr/>
          </p:nvSpPr>
          <p:spPr>
            <a:xfrm>
              <a:off x="626479" y="2254307"/>
              <a:ext cx="8875822" cy="524934"/>
            </a:xfrm>
            <a:prstGeom prst="rect">
              <a:avLst/>
            </a:prstGeom>
            <a:noFill/>
            <a:ln>
              <a:noFill/>
            </a:ln>
          </p:spPr>
          <p:txBody>
            <a:bodyPr anchorCtr="0" anchor="ctr" bIns="12050" lIns="135125" spcFirstLastPara="1" rIns="12050" wrap="square" tIns="12050">
              <a:noAutofit/>
            </a:bodyPr>
            <a:lstStyle/>
            <a:p>
              <a:pPr indent="-171450" lvl="1" marL="171450" marR="0" rtl="0" algn="l">
                <a:lnSpc>
                  <a:spcPct val="90000"/>
                </a:lnSpc>
                <a:spcBef>
                  <a:spcPts val="0"/>
                </a:spcBef>
                <a:spcAft>
                  <a:spcPts val="0"/>
                </a:spcAft>
                <a:buClr>
                  <a:schemeClr val="lt1"/>
                </a:buClr>
                <a:buSzPts val="1900"/>
                <a:buFont typeface="Calibri"/>
                <a:buChar char="•"/>
              </a:pPr>
              <a:r>
                <a:rPr b="0" i="0" lang="en-US" sz="1900" u="none" cap="none" strike="noStrike">
                  <a:solidFill>
                    <a:schemeClr val="lt1"/>
                  </a:solidFill>
                  <a:latin typeface="Calibri"/>
                  <a:ea typeface="Calibri"/>
                  <a:cs typeface="Calibri"/>
                  <a:sym typeface="Calibri"/>
                </a:rPr>
                <a:t>Machine learning, python libraries and packages, web scraping tools, data visualization </a:t>
              </a:r>
              <a:endParaRPr/>
            </a:p>
          </p:txBody>
        </p:sp>
      </p:grpSp>
      <p:grpSp>
        <p:nvGrpSpPr>
          <p:cNvPr id="457" name="Google Shape;457;p15"/>
          <p:cNvGrpSpPr/>
          <p:nvPr/>
        </p:nvGrpSpPr>
        <p:grpSpPr>
          <a:xfrm>
            <a:off x="3572871" y="722126"/>
            <a:ext cx="3893507" cy="671580"/>
            <a:chOff x="0" y="209091"/>
            <a:chExt cx="3893507" cy="671580"/>
          </a:xfrm>
        </p:grpSpPr>
        <p:sp>
          <p:nvSpPr>
            <p:cNvPr id="458" name="Google Shape;458;p15"/>
            <p:cNvSpPr/>
            <p:nvPr/>
          </p:nvSpPr>
          <p:spPr>
            <a:xfrm>
              <a:off x="0" y="209091"/>
              <a:ext cx="3893507" cy="671580"/>
            </a:xfrm>
            <a:prstGeom prst="roundRect">
              <a:avLst>
                <a:gd fmla="val 16667" name="adj"/>
              </a:avLst>
            </a:prstGeom>
            <a:solidFill>
              <a:srgbClr val="D48C2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txBox="1"/>
            <p:nvPr/>
          </p:nvSpPr>
          <p:spPr>
            <a:xfrm>
              <a:off x="32784" y="241875"/>
              <a:ext cx="3827939" cy="606012"/>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LEARNING OUTCOMES</a:t>
              </a:r>
              <a:endParaRPr sz="2800">
                <a:solidFill>
                  <a:schemeClr val="lt1"/>
                </a:solidFill>
                <a:latin typeface="Calibri"/>
                <a:ea typeface="Calibri"/>
                <a:cs typeface="Calibri"/>
                <a:sym typeface="Calibri"/>
              </a:endParaRPr>
            </a:p>
          </p:txBody>
        </p:sp>
      </p:grpSp>
      <p:sp>
        <p:nvSpPr>
          <p:cNvPr id="460" name="Google Shape;4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61" name="Google Shape;461;p15"/>
          <p:cNvGrpSpPr/>
          <p:nvPr/>
        </p:nvGrpSpPr>
        <p:grpSpPr>
          <a:xfrm>
            <a:off x="8475946" y="241693"/>
            <a:ext cx="3131507" cy="1520774"/>
            <a:chOff x="0" y="175934"/>
            <a:chExt cx="3131507" cy="1520774"/>
          </a:xfrm>
        </p:grpSpPr>
        <p:sp>
          <p:nvSpPr>
            <p:cNvPr id="462" name="Google Shape;462;p15"/>
            <p:cNvSpPr/>
            <p:nvPr/>
          </p:nvSpPr>
          <p:spPr>
            <a:xfrm>
              <a:off x="0" y="397333"/>
              <a:ext cx="3131507" cy="1299375"/>
            </a:xfrm>
            <a:prstGeom prst="rect">
              <a:avLst/>
            </a:prstGeom>
            <a:solidFill>
              <a:schemeClr val="lt1">
                <a:alpha val="89803"/>
              </a:schemeClr>
            </a:solidFill>
            <a:ln cap="flat" cmpd="sng" w="12700">
              <a:solidFill>
                <a:srgbClr val="26AF8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txBox="1"/>
            <p:nvPr/>
          </p:nvSpPr>
          <p:spPr>
            <a:xfrm>
              <a:off x="0" y="397333"/>
              <a:ext cx="3131507" cy="1299375"/>
            </a:xfrm>
            <a:prstGeom prst="rect">
              <a:avLst/>
            </a:prstGeom>
            <a:noFill/>
            <a:ln>
              <a:noFill/>
            </a:ln>
          </p:spPr>
          <p:txBody>
            <a:bodyPr anchorCtr="0" anchor="t" bIns="106675" lIns="243025" spcFirstLastPara="1" rIns="243025" wrap="square" tIns="312400">
              <a:noAutofit/>
            </a:bodyPr>
            <a:lstStyle/>
            <a:p>
              <a:pPr indent="-114300" lvl="1" marL="114300" marR="0" rtl="0" algn="l">
                <a:lnSpc>
                  <a:spcPct val="90000"/>
                </a:lnSpc>
                <a:spcBef>
                  <a:spcPts val="0"/>
                </a:spcBef>
                <a:spcAft>
                  <a:spcPts val="0"/>
                </a:spcAft>
                <a:buClr>
                  <a:schemeClr val="lt1"/>
                </a:buClr>
                <a:buSzPts val="1500"/>
                <a:buFont typeface="Calibri"/>
                <a:buChar char="•"/>
              </a:pPr>
              <a:r>
                <a:rPr b="0" i="0" lang="en-US" sz="1500" u="none" cap="none" strike="noStrike">
                  <a:solidFill>
                    <a:schemeClr val="lt1"/>
                  </a:solidFill>
                  <a:latin typeface="Calibri"/>
                  <a:ea typeface="Calibri"/>
                  <a:cs typeface="Calibri"/>
                  <a:sym typeface="Calibri"/>
                </a:rPr>
                <a:t>Individuals and interactions over processes and tools;</a:t>
              </a:r>
              <a:endParaRPr b="0" i="0" sz="1500" u="none" cap="none" strike="noStrike">
                <a:solidFill>
                  <a:schemeClr val="lt1"/>
                </a:solidFill>
                <a:latin typeface="Calibri"/>
                <a:ea typeface="Calibri"/>
                <a:cs typeface="Calibri"/>
                <a:sym typeface="Calibri"/>
              </a:endParaRPr>
            </a:p>
            <a:p>
              <a:pPr indent="-114300" lvl="1" marL="114300" marR="0" rtl="0" algn="l">
                <a:lnSpc>
                  <a:spcPct val="90000"/>
                </a:lnSpc>
                <a:spcBef>
                  <a:spcPts val="225"/>
                </a:spcBef>
                <a:spcAft>
                  <a:spcPts val="0"/>
                </a:spcAft>
                <a:buClr>
                  <a:schemeClr val="lt1"/>
                </a:buClr>
                <a:buSzPts val="1500"/>
                <a:buFont typeface="Calibri"/>
                <a:buChar char="•"/>
              </a:pPr>
              <a:r>
                <a:rPr b="0" i="0" lang="en-US" sz="1500" u="none" cap="none" strike="noStrike">
                  <a:solidFill>
                    <a:schemeClr val="lt1"/>
                  </a:solidFill>
                  <a:latin typeface="Calibri"/>
                  <a:ea typeface="Calibri"/>
                  <a:cs typeface="Calibri"/>
                  <a:sym typeface="Calibri"/>
                </a:rPr>
                <a:t>Responding to change over following a plan.</a:t>
              </a:r>
              <a:endParaRPr b="0" i="0" sz="1500" u="none" cap="none" strike="noStrike">
                <a:solidFill>
                  <a:schemeClr val="lt1"/>
                </a:solidFill>
                <a:latin typeface="Calibri"/>
                <a:ea typeface="Calibri"/>
                <a:cs typeface="Calibri"/>
                <a:sym typeface="Calibri"/>
              </a:endParaRPr>
            </a:p>
          </p:txBody>
        </p:sp>
        <p:sp>
          <p:nvSpPr>
            <p:cNvPr id="464" name="Google Shape;464;p15"/>
            <p:cNvSpPr/>
            <p:nvPr/>
          </p:nvSpPr>
          <p:spPr>
            <a:xfrm>
              <a:off x="156575" y="175934"/>
              <a:ext cx="2192054" cy="442800"/>
            </a:xfrm>
            <a:prstGeom prst="roundRect">
              <a:avLst>
                <a:gd fmla="val 16667" name="adj"/>
              </a:avLst>
            </a:prstGeom>
            <a:solidFill>
              <a:srgbClr val="26AF8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txBox="1"/>
            <p:nvPr/>
          </p:nvSpPr>
          <p:spPr>
            <a:xfrm>
              <a:off x="178191" y="197550"/>
              <a:ext cx="2148822" cy="399568"/>
            </a:xfrm>
            <a:prstGeom prst="rect">
              <a:avLst/>
            </a:prstGeom>
            <a:noFill/>
            <a:ln>
              <a:noFill/>
            </a:ln>
          </p:spPr>
          <p:txBody>
            <a:bodyPr anchorCtr="0" anchor="ctr" bIns="0" lIns="82850" spcFirstLastPara="1" rIns="82850" wrap="square" tIns="0">
              <a:noAutofit/>
            </a:bodyPr>
            <a:lstStyle/>
            <a:p>
              <a:pPr indent="0" lvl="0" marL="0" marR="0" rtl="0" algn="l">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STRATEGIES USED: AGILE</a:t>
              </a:r>
              <a:endParaRPr/>
            </a:p>
          </p:txBody>
        </p:sp>
      </p:grpSp>
      <p:grpSp>
        <p:nvGrpSpPr>
          <p:cNvPr id="466" name="Google Shape;466;p15"/>
          <p:cNvGrpSpPr/>
          <p:nvPr/>
        </p:nvGrpSpPr>
        <p:grpSpPr>
          <a:xfrm>
            <a:off x="2359069" y="5367248"/>
            <a:ext cx="6377834" cy="1154789"/>
            <a:chOff x="0" y="9240"/>
            <a:chExt cx="6377834" cy="1154789"/>
          </a:xfrm>
        </p:grpSpPr>
        <p:sp>
          <p:nvSpPr>
            <p:cNvPr id="467" name="Google Shape;467;p15"/>
            <p:cNvSpPr/>
            <p:nvPr/>
          </p:nvSpPr>
          <p:spPr>
            <a:xfrm>
              <a:off x="0" y="9240"/>
              <a:ext cx="6377834" cy="1154789"/>
            </a:xfrm>
            <a:prstGeom prst="roundRect">
              <a:avLst>
                <a:gd fmla="val 16667" name="adj"/>
              </a:avLst>
            </a:prstGeom>
            <a:solidFill>
              <a:srgbClr val="3C9CC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txBox="1"/>
            <p:nvPr/>
          </p:nvSpPr>
          <p:spPr>
            <a:xfrm>
              <a:off x="56372" y="65612"/>
              <a:ext cx="6265090" cy="1042045"/>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Completed SDLC (Software Development Life Cycle) strategy which produce superior software that meets and exceeds all customer expectations and demands.</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2" name="Shape 472"/>
        <p:cNvGrpSpPr/>
        <p:nvPr/>
      </p:nvGrpSpPr>
      <p:grpSpPr>
        <a:xfrm>
          <a:off x="0" y="0"/>
          <a:ext cx="0" cy="0"/>
          <a:chOff x="0" y="0"/>
          <a:chExt cx="0" cy="0"/>
        </a:xfrm>
      </p:grpSpPr>
      <p:sp>
        <p:nvSpPr>
          <p:cNvPr id="473" name="Google Shape;473;p16"/>
          <p:cNvSpPr/>
          <p:nvPr/>
        </p:nvSpPr>
        <p:spPr>
          <a:xfrm>
            <a:off x="0" y="0"/>
            <a:ext cx="12191999" cy="68573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16"/>
          <p:cNvSpPr/>
          <p:nvPr/>
        </p:nvSpPr>
        <p:spPr>
          <a:xfrm rot="5400000">
            <a:off x="-1270325" y="3369273"/>
            <a:ext cx="32004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16"/>
          <p:cNvSpPr/>
          <p:nvPr/>
        </p:nvSpPr>
        <p:spPr>
          <a:xfrm rot="-5400000">
            <a:off x="6374475" y="1040470"/>
            <a:ext cx="6858003" cy="477704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16"/>
          <p:cNvSpPr/>
          <p:nvPr/>
        </p:nvSpPr>
        <p:spPr>
          <a:xfrm>
            <a:off x="387914" y="857786"/>
            <a:ext cx="11067024" cy="5208932"/>
          </a:xfrm>
          <a:prstGeom prst="rect">
            <a:avLst/>
          </a:prstGeom>
          <a:solidFill>
            <a:schemeClr val="dk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16"/>
          <p:cNvSpPr txBox="1"/>
          <p:nvPr>
            <p:ph type="title"/>
          </p:nvPr>
        </p:nvSpPr>
        <p:spPr>
          <a:xfrm>
            <a:off x="987689" y="3071183"/>
            <a:ext cx="9910296" cy="259002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8000"/>
              <a:buFont typeface="Calibri"/>
              <a:buNone/>
            </a:pPr>
            <a:r>
              <a:rPr lang="en-US" sz="8000">
                <a:solidFill>
                  <a:schemeClr val="lt1"/>
                </a:solidFill>
                <a:latin typeface="Calibri"/>
                <a:ea typeface="Calibri"/>
                <a:cs typeface="Calibri"/>
                <a:sym typeface="Calibri"/>
              </a:rPr>
              <a:t>THANK YOU!!</a:t>
            </a:r>
            <a:endParaRPr/>
          </a:p>
        </p:txBody>
      </p:sp>
      <p:sp>
        <p:nvSpPr>
          <p:cNvPr id="478" name="Google Shape;478;p16"/>
          <p:cNvSpPr/>
          <p:nvPr/>
        </p:nvSpPr>
        <p:spPr>
          <a:xfrm rot="5400000">
            <a:off x="-1524009" y="3366125"/>
            <a:ext cx="32004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16"/>
          <p:cNvSpPr txBox="1"/>
          <p:nvPr>
            <p:ph idx="12" type="sldNum"/>
          </p:nvPr>
        </p:nvSpPr>
        <p:spPr>
          <a:xfrm>
            <a:off x="5885412" y="6492240"/>
            <a:ext cx="118872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77"/>
                                        </p:tgtEl>
                                        <p:attrNameLst>
                                          <p:attrName>style.visibility</p:attrName>
                                        </p:attrNameLst>
                                      </p:cBhvr>
                                      <p:to>
                                        <p:strVal val="visible"/>
                                      </p:to>
                                    </p:set>
                                    <p:animEffect filter="fade" transition="in">
                                      <p:cBhvr>
                                        <p:cTn dur="7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 name="Shape 95"/>
        <p:cNvGrpSpPr/>
        <p:nvPr/>
      </p:nvGrpSpPr>
      <p:grpSpPr>
        <a:xfrm>
          <a:off x="0" y="0"/>
          <a:ext cx="0" cy="0"/>
          <a:chOff x="0" y="0"/>
          <a:chExt cx="0" cy="0"/>
        </a:xfrm>
      </p:grpSpPr>
      <p:pic>
        <p:nvPicPr>
          <p:cNvPr id="96" name="Google Shape;96;p2"/>
          <p:cNvPicPr preferRelativeResize="0"/>
          <p:nvPr/>
        </p:nvPicPr>
        <p:blipFill rotWithShape="1">
          <a:blip r:embed="rId3">
            <a:alphaModFix amt="35000"/>
          </a:blip>
          <a:srcRect b="0" l="0" r="0" t="0"/>
          <a:stretch/>
        </p:blipFill>
        <p:spPr>
          <a:xfrm>
            <a:off x="20" y="10"/>
            <a:ext cx="12191980" cy="6857990"/>
          </a:xfrm>
          <a:prstGeom prst="rect">
            <a:avLst/>
          </a:prstGeom>
          <a:noFill/>
          <a:ln>
            <a:noFill/>
          </a:ln>
        </p:spPr>
      </p:pic>
      <p:sp>
        <p:nvSpPr>
          <p:cNvPr id="97" name="Google Shape;97;p2"/>
          <p:cNvSpPr txBox="1"/>
          <p:nvPr>
            <p:ph type="title"/>
          </p:nvPr>
        </p:nvSpPr>
        <p:spPr>
          <a:xfrm>
            <a:off x="284967" y="10416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HIGHLIGHTS</a:t>
            </a:r>
            <a:endParaRPr>
              <a:solidFill>
                <a:srgbClr val="FFFFFF"/>
              </a:solidFill>
            </a:endParaRPr>
          </a:p>
        </p:txBody>
      </p:sp>
      <p:sp>
        <p:nvSpPr>
          <p:cNvPr id="98" name="Google Shape;9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99" name="Google Shape;99;p2"/>
          <p:cNvGrpSpPr/>
          <p:nvPr/>
        </p:nvGrpSpPr>
        <p:grpSpPr>
          <a:xfrm>
            <a:off x="347375" y="1299826"/>
            <a:ext cx="5746750" cy="824850"/>
            <a:chOff x="0" y="204"/>
            <a:chExt cx="5746750" cy="824850"/>
          </a:xfrm>
        </p:grpSpPr>
        <p:sp>
          <p:nvSpPr>
            <p:cNvPr id="100" name="Google Shape;100;p2"/>
            <p:cNvSpPr/>
            <p:nvPr/>
          </p:nvSpPr>
          <p:spPr>
            <a:xfrm>
              <a:off x="0" y="204"/>
              <a:ext cx="5746750" cy="824850"/>
            </a:xfrm>
            <a:prstGeom prst="roundRect">
              <a:avLst>
                <a:gd fmla="val 16667" name="adj"/>
              </a:avLst>
            </a:prstGeom>
            <a:solidFill>
              <a:srgbClr val="7B5EC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txBox="1"/>
            <p:nvPr/>
          </p:nvSpPr>
          <p:spPr>
            <a:xfrm>
              <a:off x="40266" y="40470"/>
              <a:ext cx="5666218" cy="744318"/>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Problem Statement: </a:t>
              </a:r>
              <a:r>
                <a:rPr lang="en-US" sz="1500">
                  <a:solidFill>
                    <a:schemeClr val="lt1"/>
                  </a:solidFill>
                  <a:latin typeface="Calibri"/>
                  <a:ea typeface="Calibri"/>
                  <a:cs typeface="Calibri"/>
                  <a:sym typeface="Calibri"/>
                </a:rPr>
                <a:t>Reading and classifying high volume of reviews manually is a tedious job for any product at any business organization.</a:t>
              </a:r>
              <a:endParaRPr sz="1500">
                <a:solidFill>
                  <a:schemeClr val="lt1"/>
                </a:solidFill>
                <a:latin typeface="Calibri"/>
                <a:ea typeface="Calibri"/>
                <a:cs typeface="Calibri"/>
                <a:sym typeface="Calibri"/>
              </a:endParaRPr>
            </a:p>
          </p:txBody>
        </p:sp>
      </p:grpSp>
      <p:grpSp>
        <p:nvGrpSpPr>
          <p:cNvPr id="102" name="Google Shape;102;p2"/>
          <p:cNvGrpSpPr/>
          <p:nvPr/>
        </p:nvGrpSpPr>
        <p:grpSpPr>
          <a:xfrm>
            <a:off x="6088005" y="302110"/>
            <a:ext cx="6008187" cy="6258997"/>
            <a:chOff x="107406" y="1050"/>
            <a:chExt cx="6008187" cy="6258997"/>
          </a:xfrm>
        </p:grpSpPr>
        <p:sp>
          <p:nvSpPr>
            <p:cNvPr id="103" name="Google Shape;103;p2"/>
            <p:cNvSpPr/>
            <p:nvPr/>
          </p:nvSpPr>
          <p:spPr>
            <a:xfrm rot="3365958">
              <a:off x="1109060" y="4513500"/>
              <a:ext cx="1794468" cy="55019"/>
            </a:xfrm>
            <a:custGeom>
              <a:rect b="b" l="l" r="r" t="t"/>
              <a:pathLst>
                <a:path extrusionOk="0" h="120000" w="120000">
                  <a:moveTo>
                    <a:pt x="0" y="59999"/>
                  </a:moveTo>
                  <a:lnTo>
                    <a:pt x="120000" y="59999"/>
                  </a:lnTo>
                </a:path>
              </a:pathLst>
            </a:custGeom>
            <a:noFill/>
            <a:ln cap="flat" cmpd="sng" w="12700">
              <a:solidFill>
                <a:srgbClr val="26AF8A"/>
              </a:solidFill>
              <a:prstDash val="solid"/>
              <a:miter lim="800000"/>
              <a:headEnd len="sm" w="sm" type="none"/>
              <a:tailEnd len="sm" w="sm" type="none"/>
            </a:ln>
          </p:spPr>
        </p:sp>
        <p:sp>
          <p:nvSpPr>
            <p:cNvPr id="104" name="Google Shape;104;p2"/>
            <p:cNvSpPr/>
            <p:nvPr/>
          </p:nvSpPr>
          <p:spPr>
            <a:xfrm rot="1736708">
              <a:off x="1623614" y="3861066"/>
              <a:ext cx="1610952" cy="55019"/>
            </a:xfrm>
            <a:custGeom>
              <a:rect b="b" l="l" r="r" t="t"/>
              <a:pathLst>
                <a:path extrusionOk="0" h="120000" w="120000">
                  <a:moveTo>
                    <a:pt x="0" y="59999"/>
                  </a:moveTo>
                  <a:lnTo>
                    <a:pt x="120000" y="59999"/>
                  </a:lnTo>
                </a:path>
              </a:pathLst>
            </a:custGeom>
            <a:noFill/>
            <a:ln cap="flat" cmpd="sng" w="12700">
              <a:solidFill>
                <a:srgbClr val="26AF8A"/>
              </a:solidFill>
              <a:prstDash val="solid"/>
              <a:miter lim="800000"/>
              <a:headEnd len="sm" w="sm" type="none"/>
              <a:tailEnd len="sm" w="sm" type="none"/>
            </a:ln>
          </p:spPr>
        </p:sp>
        <p:sp>
          <p:nvSpPr>
            <p:cNvPr id="105" name="Google Shape;105;p2"/>
            <p:cNvSpPr/>
            <p:nvPr/>
          </p:nvSpPr>
          <p:spPr>
            <a:xfrm>
              <a:off x="1724231" y="3103039"/>
              <a:ext cx="1622787" cy="55019"/>
            </a:xfrm>
            <a:custGeom>
              <a:rect b="b" l="l" r="r" t="t"/>
              <a:pathLst>
                <a:path extrusionOk="0" h="120000" w="120000">
                  <a:moveTo>
                    <a:pt x="0" y="59999"/>
                  </a:moveTo>
                  <a:lnTo>
                    <a:pt x="120000" y="59999"/>
                  </a:lnTo>
                </a:path>
              </a:pathLst>
            </a:custGeom>
            <a:noFill/>
            <a:ln cap="flat" cmpd="sng" w="12700">
              <a:solidFill>
                <a:srgbClr val="26AF8A"/>
              </a:solidFill>
              <a:prstDash val="solid"/>
              <a:miter lim="800000"/>
              <a:headEnd len="sm" w="sm" type="none"/>
              <a:tailEnd len="sm" w="sm" type="none"/>
            </a:ln>
          </p:spPr>
        </p:sp>
        <p:sp>
          <p:nvSpPr>
            <p:cNvPr id="106" name="Google Shape;106;p2"/>
            <p:cNvSpPr/>
            <p:nvPr/>
          </p:nvSpPr>
          <p:spPr>
            <a:xfrm rot="-1736708">
              <a:off x="1623614" y="2345012"/>
              <a:ext cx="1610952" cy="55019"/>
            </a:xfrm>
            <a:custGeom>
              <a:rect b="b" l="l" r="r" t="t"/>
              <a:pathLst>
                <a:path extrusionOk="0" h="120000" w="120000">
                  <a:moveTo>
                    <a:pt x="0" y="59999"/>
                  </a:moveTo>
                  <a:lnTo>
                    <a:pt x="120000" y="59999"/>
                  </a:lnTo>
                </a:path>
              </a:pathLst>
            </a:custGeom>
            <a:noFill/>
            <a:ln cap="flat" cmpd="sng" w="12700">
              <a:solidFill>
                <a:srgbClr val="26AF8A"/>
              </a:solidFill>
              <a:prstDash val="solid"/>
              <a:miter lim="800000"/>
              <a:headEnd len="sm" w="sm" type="none"/>
              <a:tailEnd len="sm" w="sm" type="none"/>
            </a:ln>
          </p:spPr>
        </p:sp>
        <p:sp>
          <p:nvSpPr>
            <p:cNvPr id="107" name="Google Shape;107;p2"/>
            <p:cNvSpPr/>
            <p:nvPr/>
          </p:nvSpPr>
          <p:spPr>
            <a:xfrm rot="-3365958">
              <a:off x="1109060" y="1692578"/>
              <a:ext cx="1794468" cy="55019"/>
            </a:xfrm>
            <a:custGeom>
              <a:rect b="b" l="l" r="r" t="t"/>
              <a:pathLst>
                <a:path extrusionOk="0" h="120000" w="120000">
                  <a:moveTo>
                    <a:pt x="0" y="59999"/>
                  </a:moveTo>
                  <a:lnTo>
                    <a:pt x="120000" y="59999"/>
                  </a:lnTo>
                </a:path>
              </a:pathLst>
            </a:custGeom>
            <a:noFill/>
            <a:ln cap="flat" cmpd="sng" w="12700">
              <a:solidFill>
                <a:srgbClr val="26AF8A"/>
              </a:solidFill>
              <a:prstDash val="solid"/>
              <a:miter lim="800000"/>
              <a:headEnd len="sm" w="sm" type="none"/>
              <a:tailEnd len="sm" w="sm" type="none"/>
            </a:ln>
          </p:spPr>
        </p:sp>
        <p:sp>
          <p:nvSpPr>
            <p:cNvPr id="108" name="Google Shape;108;p2"/>
            <p:cNvSpPr/>
            <p:nvPr/>
          </p:nvSpPr>
          <p:spPr>
            <a:xfrm>
              <a:off x="107406" y="2179475"/>
              <a:ext cx="1902147" cy="1902147"/>
            </a:xfrm>
            <a:prstGeom prst="ellipse">
              <a:avLst/>
            </a:prstGeom>
            <a:solidFill>
              <a:srgbClr val="97BE4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271272" y="1050"/>
              <a:ext cx="1064836" cy="1064836"/>
            </a:xfrm>
            <a:prstGeom prst="ellipse">
              <a:avLst/>
            </a:prstGeom>
            <a:solidFill>
              <a:srgbClr val="3C9CC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txBox="1"/>
            <p:nvPr/>
          </p:nvSpPr>
          <p:spPr>
            <a:xfrm>
              <a:off x="2427214" y="156992"/>
              <a:ext cx="752952" cy="752952"/>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chemeClr val="lt1"/>
                </a:buClr>
                <a:buSzPts val="800"/>
                <a:buFont typeface="Calibri"/>
                <a:buNone/>
              </a:pPr>
              <a:r>
                <a:rPr lang="en-US" sz="800">
                  <a:solidFill>
                    <a:schemeClr val="lt1"/>
                  </a:solidFill>
                  <a:latin typeface="Calibri"/>
                  <a:ea typeface="Calibri"/>
                  <a:cs typeface="Calibri"/>
                  <a:sym typeface="Calibri"/>
                </a:rPr>
                <a:t>DATA EXTRACTION</a:t>
              </a:r>
              <a:endParaRPr sz="800">
                <a:solidFill>
                  <a:schemeClr val="lt1"/>
                </a:solidFill>
                <a:latin typeface="Calibri"/>
                <a:ea typeface="Calibri"/>
                <a:cs typeface="Calibri"/>
                <a:sym typeface="Calibri"/>
              </a:endParaRPr>
            </a:p>
          </p:txBody>
        </p:sp>
        <p:sp>
          <p:nvSpPr>
            <p:cNvPr id="111" name="Google Shape;111;p2"/>
            <p:cNvSpPr/>
            <p:nvPr/>
          </p:nvSpPr>
          <p:spPr>
            <a:xfrm>
              <a:off x="3442593" y="1050"/>
              <a:ext cx="1597254" cy="10648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txBox="1"/>
            <p:nvPr/>
          </p:nvSpPr>
          <p:spPr>
            <a:xfrm>
              <a:off x="3442593" y="1050"/>
              <a:ext cx="1597254" cy="1064836"/>
            </a:xfrm>
            <a:prstGeom prst="rect">
              <a:avLst/>
            </a:prstGeom>
            <a:noFill/>
            <a:ln>
              <a:noFill/>
            </a:ln>
          </p:spPr>
          <p:txBody>
            <a:bodyPr anchorCtr="0" anchor="ctr" bIns="0" lIns="0" spcFirstLastPara="1" rIns="0" wrap="square" tIns="0">
              <a:noAutofit/>
            </a:bodyPr>
            <a:lstStyle/>
            <a:p>
              <a:pPr indent="-69850" lvl="1" marL="57150" marR="0" rtl="0" algn="l">
                <a:lnSpc>
                  <a:spcPct val="90000"/>
                </a:lnSpc>
                <a:spcBef>
                  <a:spcPts val="0"/>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Retrieving the data from web   </a:t>
              </a:r>
              <a:endParaRPr/>
            </a:p>
          </p:txBody>
        </p:sp>
        <p:sp>
          <p:nvSpPr>
            <p:cNvPr id="113" name="Google Shape;113;p2"/>
            <p:cNvSpPr/>
            <p:nvPr/>
          </p:nvSpPr>
          <p:spPr>
            <a:xfrm>
              <a:off x="3067441" y="1192601"/>
              <a:ext cx="1064836" cy="1064836"/>
            </a:xfrm>
            <a:prstGeom prst="ellipse">
              <a:avLst/>
            </a:prstGeom>
            <a:solidFill>
              <a:srgbClr val="7B5EC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txBox="1"/>
            <p:nvPr/>
          </p:nvSpPr>
          <p:spPr>
            <a:xfrm>
              <a:off x="3223383" y="1348543"/>
              <a:ext cx="752952" cy="752952"/>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chemeClr val="lt1"/>
                </a:buClr>
                <a:buSzPts val="800"/>
                <a:buFont typeface="Calibri"/>
                <a:buNone/>
              </a:pPr>
              <a:r>
                <a:rPr lang="en-US" sz="800">
                  <a:solidFill>
                    <a:schemeClr val="lt1"/>
                  </a:solidFill>
                  <a:latin typeface="Calibri"/>
                  <a:ea typeface="Calibri"/>
                  <a:cs typeface="Calibri"/>
                  <a:sym typeface="Calibri"/>
                </a:rPr>
                <a:t>DATA PRE-PROCESSING</a:t>
              </a:r>
              <a:endParaRPr sz="800">
                <a:solidFill>
                  <a:schemeClr val="lt1"/>
                </a:solidFill>
                <a:latin typeface="Calibri"/>
                <a:ea typeface="Calibri"/>
                <a:cs typeface="Calibri"/>
                <a:sym typeface="Calibri"/>
              </a:endParaRPr>
            </a:p>
          </p:txBody>
        </p:sp>
        <p:sp>
          <p:nvSpPr>
            <p:cNvPr id="115" name="Google Shape;115;p2"/>
            <p:cNvSpPr/>
            <p:nvPr/>
          </p:nvSpPr>
          <p:spPr>
            <a:xfrm>
              <a:off x="4238761" y="1192601"/>
              <a:ext cx="1597254" cy="10648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txBox="1"/>
            <p:nvPr/>
          </p:nvSpPr>
          <p:spPr>
            <a:xfrm>
              <a:off x="4238761" y="1192601"/>
              <a:ext cx="1597254" cy="1064836"/>
            </a:xfrm>
            <a:prstGeom prst="rect">
              <a:avLst/>
            </a:prstGeom>
            <a:noFill/>
            <a:ln>
              <a:noFill/>
            </a:ln>
          </p:spPr>
          <p:txBody>
            <a:bodyPr anchorCtr="0" anchor="ctr" bIns="0" lIns="0" spcFirstLastPara="1" rIns="0" wrap="square" tIns="0">
              <a:noAutofit/>
            </a:bodyPr>
            <a:lstStyle/>
            <a:p>
              <a:pPr indent="-69850" lvl="1" marL="57150" marR="0" rtl="0" algn="l">
                <a:lnSpc>
                  <a:spcPct val="90000"/>
                </a:lnSpc>
                <a:spcBef>
                  <a:spcPts val="0"/>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Cleaning the data</a:t>
              </a:r>
              <a:endParaRPr/>
            </a:p>
            <a:p>
              <a:pPr indent="-69850" lvl="1" marL="57150" marR="0" rtl="0" algn="l">
                <a:lnSpc>
                  <a:spcPct val="90000"/>
                </a:lnSpc>
                <a:spcBef>
                  <a:spcPts val="165"/>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Label encoding</a:t>
              </a:r>
              <a:endParaRPr b="0" i="0" sz="1100" u="none" cap="none" strike="noStrike">
                <a:solidFill>
                  <a:schemeClr val="lt1"/>
                </a:solidFill>
                <a:latin typeface="Calibri"/>
                <a:ea typeface="Calibri"/>
                <a:cs typeface="Calibri"/>
                <a:sym typeface="Calibri"/>
              </a:endParaRPr>
            </a:p>
            <a:p>
              <a:pPr indent="-69850" lvl="1" marL="57150" marR="0" rtl="0" algn="l">
                <a:lnSpc>
                  <a:spcPct val="90000"/>
                </a:lnSpc>
                <a:spcBef>
                  <a:spcPts val="165"/>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 Normalization and Scaling</a:t>
              </a:r>
              <a:endParaRPr/>
            </a:p>
          </p:txBody>
        </p:sp>
        <p:sp>
          <p:nvSpPr>
            <p:cNvPr id="117" name="Google Shape;117;p2"/>
            <p:cNvSpPr/>
            <p:nvPr/>
          </p:nvSpPr>
          <p:spPr>
            <a:xfrm>
              <a:off x="3347018" y="2598131"/>
              <a:ext cx="1064836" cy="1064836"/>
            </a:xfrm>
            <a:prstGeom prst="ellipse">
              <a:avLst/>
            </a:prstGeom>
            <a:solidFill>
              <a:srgbClr val="C946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txBox="1"/>
            <p:nvPr/>
          </p:nvSpPr>
          <p:spPr>
            <a:xfrm>
              <a:off x="3502960" y="2754073"/>
              <a:ext cx="752952" cy="752952"/>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chemeClr val="lt1"/>
                </a:buClr>
                <a:buSzPts val="800"/>
                <a:buFont typeface="Calibri"/>
                <a:buNone/>
              </a:pPr>
              <a:r>
                <a:rPr lang="en-US" sz="800">
                  <a:solidFill>
                    <a:schemeClr val="lt1"/>
                  </a:solidFill>
                  <a:latin typeface="Calibri"/>
                  <a:ea typeface="Calibri"/>
                  <a:cs typeface="Calibri"/>
                  <a:sym typeface="Calibri"/>
                </a:rPr>
                <a:t>MACHINE LEARNING CLASSIFICATION</a:t>
              </a:r>
              <a:endParaRPr sz="800">
                <a:solidFill>
                  <a:schemeClr val="lt1"/>
                </a:solidFill>
                <a:latin typeface="Calibri"/>
                <a:ea typeface="Calibri"/>
                <a:cs typeface="Calibri"/>
                <a:sym typeface="Calibri"/>
              </a:endParaRPr>
            </a:p>
          </p:txBody>
        </p:sp>
        <p:sp>
          <p:nvSpPr>
            <p:cNvPr id="119" name="Google Shape;119;p2"/>
            <p:cNvSpPr/>
            <p:nvPr/>
          </p:nvSpPr>
          <p:spPr>
            <a:xfrm>
              <a:off x="4518339" y="2598131"/>
              <a:ext cx="1597254" cy="10648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txBox="1"/>
            <p:nvPr/>
          </p:nvSpPr>
          <p:spPr>
            <a:xfrm>
              <a:off x="4518339" y="2598131"/>
              <a:ext cx="1597254" cy="1064836"/>
            </a:xfrm>
            <a:prstGeom prst="rect">
              <a:avLst/>
            </a:prstGeom>
            <a:noFill/>
            <a:ln>
              <a:noFill/>
            </a:ln>
          </p:spPr>
          <p:txBody>
            <a:bodyPr anchorCtr="0" anchor="ctr" bIns="0" lIns="0" spcFirstLastPara="1" rIns="0" wrap="square" tIns="0">
              <a:noAutofit/>
            </a:bodyPr>
            <a:lstStyle/>
            <a:p>
              <a:pPr indent="-69850" lvl="1" marL="57150" marR="0" rtl="0" algn="l">
                <a:lnSpc>
                  <a:spcPct val="90000"/>
                </a:lnSpc>
                <a:spcBef>
                  <a:spcPts val="0"/>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Unsupervised / Supervised Learning </a:t>
              </a:r>
              <a:endParaRPr/>
            </a:p>
            <a:p>
              <a:pPr indent="-69850" lvl="1" marL="57150" marR="0" rtl="0" algn="l">
                <a:lnSpc>
                  <a:spcPct val="90000"/>
                </a:lnSpc>
                <a:spcBef>
                  <a:spcPts val="165"/>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 Calculating accuracy</a:t>
              </a:r>
              <a:endParaRPr/>
            </a:p>
          </p:txBody>
        </p:sp>
        <p:sp>
          <p:nvSpPr>
            <p:cNvPr id="121" name="Google Shape;121;p2"/>
            <p:cNvSpPr/>
            <p:nvPr/>
          </p:nvSpPr>
          <p:spPr>
            <a:xfrm>
              <a:off x="3067441" y="4003661"/>
              <a:ext cx="1064836" cy="1064836"/>
            </a:xfrm>
            <a:prstGeom prst="ellipse">
              <a:avLst/>
            </a:prstGeom>
            <a:solidFill>
              <a:srgbClr val="D48C2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txBox="1"/>
            <p:nvPr/>
          </p:nvSpPr>
          <p:spPr>
            <a:xfrm>
              <a:off x="3223383" y="4159603"/>
              <a:ext cx="752952" cy="752952"/>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chemeClr val="lt1"/>
                </a:buClr>
                <a:buSzPts val="800"/>
                <a:buFont typeface="Calibri"/>
                <a:buNone/>
              </a:pPr>
              <a:r>
                <a:rPr lang="en-US" sz="800">
                  <a:solidFill>
                    <a:schemeClr val="lt1"/>
                  </a:solidFill>
                  <a:latin typeface="Calibri"/>
                  <a:ea typeface="Calibri"/>
                  <a:cs typeface="Calibri"/>
                  <a:sym typeface="Calibri"/>
                </a:rPr>
                <a:t>EXPLORATORY DATA ANALYSIS</a:t>
              </a:r>
              <a:endParaRPr/>
            </a:p>
          </p:txBody>
        </p:sp>
        <p:sp>
          <p:nvSpPr>
            <p:cNvPr id="123" name="Google Shape;123;p2"/>
            <p:cNvSpPr/>
            <p:nvPr/>
          </p:nvSpPr>
          <p:spPr>
            <a:xfrm>
              <a:off x="4238761" y="4003661"/>
              <a:ext cx="1597254" cy="10648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txBox="1"/>
            <p:nvPr/>
          </p:nvSpPr>
          <p:spPr>
            <a:xfrm>
              <a:off x="4238761" y="4003661"/>
              <a:ext cx="1597254" cy="1064836"/>
            </a:xfrm>
            <a:prstGeom prst="rect">
              <a:avLst/>
            </a:prstGeom>
            <a:noFill/>
            <a:ln>
              <a:noFill/>
            </a:ln>
          </p:spPr>
          <p:txBody>
            <a:bodyPr anchorCtr="0" anchor="ctr" bIns="0" lIns="0" spcFirstLastPara="1" rIns="0" wrap="square" tIns="0">
              <a:noAutofit/>
            </a:bodyPr>
            <a:lstStyle/>
            <a:p>
              <a:pPr indent="-69850" lvl="1" marL="57150" marR="0" rtl="0" algn="l">
                <a:lnSpc>
                  <a:spcPct val="90000"/>
                </a:lnSpc>
                <a:spcBef>
                  <a:spcPts val="0"/>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Analyzing the data to retrieve the hidden information   </a:t>
              </a:r>
              <a:endParaRPr b="0" i="0" sz="1100" u="none" cap="none" strike="noStrike">
                <a:solidFill>
                  <a:schemeClr val="lt1"/>
                </a:solidFill>
                <a:latin typeface="Calibri"/>
                <a:ea typeface="Calibri"/>
                <a:cs typeface="Calibri"/>
                <a:sym typeface="Calibri"/>
              </a:endParaRPr>
            </a:p>
          </p:txBody>
        </p:sp>
        <p:sp>
          <p:nvSpPr>
            <p:cNvPr id="125" name="Google Shape;125;p2"/>
            <p:cNvSpPr/>
            <p:nvPr/>
          </p:nvSpPr>
          <p:spPr>
            <a:xfrm>
              <a:off x="2271272" y="5195211"/>
              <a:ext cx="1064836" cy="1064836"/>
            </a:xfrm>
            <a:prstGeom prst="ellipse">
              <a:avLst/>
            </a:prstGeom>
            <a:solidFill>
              <a:srgbClr val="7030A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txBox="1"/>
            <p:nvPr/>
          </p:nvSpPr>
          <p:spPr>
            <a:xfrm>
              <a:off x="2427214" y="5351153"/>
              <a:ext cx="752952" cy="752952"/>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chemeClr val="lt1"/>
                </a:buClr>
                <a:buSzPts val="800"/>
                <a:buFont typeface="Calibri"/>
                <a:buNone/>
              </a:pPr>
              <a:r>
                <a:rPr lang="en-US" sz="800">
                  <a:solidFill>
                    <a:schemeClr val="lt1"/>
                  </a:solidFill>
                  <a:latin typeface="Calibri"/>
                  <a:ea typeface="Calibri"/>
                  <a:cs typeface="Calibri"/>
                  <a:sym typeface="Calibri"/>
                </a:rPr>
                <a:t>IMPROVE CUSTOMER EXPERIENCE</a:t>
              </a:r>
              <a:endParaRPr/>
            </a:p>
          </p:txBody>
        </p:sp>
        <p:sp>
          <p:nvSpPr>
            <p:cNvPr id="127" name="Google Shape;127;p2"/>
            <p:cNvSpPr/>
            <p:nvPr/>
          </p:nvSpPr>
          <p:spPr>
            <a:xfrm>
              <a:off x="3442593" y="5195211"/>
              <a:ext cx="1597254" cy="10648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txBox="1"/>
            <p:nvPr/>
          </p:nvSpPr>
          <p:spPr>
            <a:xfrm>
              <a:off x="3442593" y="5195211"/>
              <a:ext cx="1597254" cy="1064836"/>
            </a:xfrm>
            <a:prstGeom prst="rect">
              <a:avLst/>
            </a:prstGeom>
            <a:noFill/>
            <a:ln>
              <a:noFill/>
            </a:ln>
          </p:spPr>
          <p:txBody>
            <a:bodyPr anchorCtr="0" anchor="ctr" bIns="0" lIns="0" spcFirstLastPara="1" rIns="0" wrap="square" tIns="0">
              <a:noAutofit/>
            </a:bodyPr>
            <a:lstStyle/>
            <a:p>
              <a:pPr indent="-69850" lvl="1" marL="57150" marR="0" rtl="0" algn="l">
                <a:lnSpc>
                  <a:spcPct val="90000"/>
                </a:lnSpc>
                <a:spcBef>
                  <a:spcPts val="0"/>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Improve Business</a:t>
              </a:r>
              <a:endParaRPr b="0" i="0" sz="1100" u="none" cap="none" strike="noStrike">
                <a:solidFill>
                  <a:schemeClr val="lt1"/>
                </a:solidFill>
                <a:latin typeface="Calibri"/>
                <a:ea typeface="Calibri"/>
                <a:cs typeface="Calibri"/>
                <a:sym typeface="Calibri"/>
              </a:endParaRPr>
            </a:p>
            <a:p>
              <a:pPr indent="-69850" lvl="1" marL="57150" marR="0" rtl="0" algn="l">
                <a:lnSpc>
                  <a:spcPct val="90000"/>
                </a:lnSpc>
                <a:spcBef>
                  <a:spcPts val="165"/>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Revenue generation</a:t>
              </a:r>
              <a:endParaRPr/>
            </a:p>
            <a:p>
              <a:pPr indent="-69850" lvl="1" marL="57150" marR="0" rtl="0" algn="l">
                <a:lnSpc>
                  <a:spcPct val="90000"/>
                </a:lnSpc>
                <a:spcBef>
                  <a:spcPts val="165"/>
                </a:spcBef>
                <a:spcAft>
                  <a:spcPts val="0"/>
                </a:spcAft>
                <a:buClr>
                  <a:schemeClr val="lt1"/>
                </a:buClr>
                <a:buSzPts val="1100"/>
                <a:buFont typeface="Calibri"/>
                <a:buChar char="•"/>
              </a:pPr>
              <a:r>
                <a:rPr b="0" i="0" lang="en-US" sz="1100" u="none" cap="none" strike="noStrike">
                  <a:solidFill>
                    <a:schemeClr val="lt1"/>
                  </a:solidFill>
                  <a:latin typeface="Calibri"/>
                  <a:ea typeface="Calibri"/>
                  <a:cs typeface="Calibri"/>
                  <a:sym typeface="Calibri"/>
                </a:rPr>
                <a:t>Improve quality of product</a:t>
              </a:r>
              <a:endParaRPr b="0" i="0" sz="1100" u="none" cap="none" strike="noStrike">
                <a:solidFill>
                  <a:schemeClr val="lt1"/>
                </a:solidFill>
                <a:latin typeface="Calibri"/>
                <a:ea typeface="Calibri"/>
                <a:cs typeface="Calibri"/>
                <a:sym typeface="Calibri"/>
              </a:endParaRPr>
            </a:p>
          </p:txBody>
        </p:sp>
      </p:grpSp>
      <p:sp>
        <p:nvSpPr>
          <p:cNvPr id="129" name="Google Shape;129;p2"/>
          <p:cNvSpPr txBox="1"/>
          <p:nvPr/>
        </p:nvSpPr>
        <p:spPr>
          <a:xfrm>
            <a:off x="6440206" y="3255055"/>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APPROACH</a:t>
            </a:r>
            <a:endParaRPr/>
          </a:p>
        </p:txBody>
      </p:sp>
      <p:grpSp>
        <p:nvGrpSpPr>
          <p:cNvPr id="130" name="Google Shape;130;p2"/>
          <p:cNvGrpSpPr/>
          <p:nvPr/>
        </p:nvGrpSpPr>
        <p:grpSpPr>
          <a:xfrm>
            <a:off x="636740" y="2581406"/>
            <a:ext cx="5344437" cy="3855927"/>
            <a:chOff x="0" y="0"/>
            <a:chExt cx="5344437" cy="3855927"/>
          </a:xfrm>
        </p:grpSpPr>
        <p:sp>
          <p:nvSpPr>
            <p:cNvPr id="131" name="Google Shape;131;p2"/>
            <p:cNvSpPr/>
            <p:nvPr/>
          </p:nvSpPr>
          <p:spPr>
            <a:xfrm>
              <a:off x="2137775" y="0"/>
              <a:ext cx="3206662" cy="1204977"/>
            </a:xfrm>
            <a:prstGeom prst="rightArrow">
              <a:avLst>
                <a:gd fmla="val 75000" name="adj1"/>
                <a:gd fmla="val 50000" name="adj2"/>
              </a:avLst>
            </a:prstGeom>
            <a:solidFill>
              <a:srgbClr val="CEF4E9"/>
            </a:solidFill>
            <a:ln cap="flat" cmpd="sng" w="12700">
              <a:solidFill>
                <a:srgbClr val="DDE8CE">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txBox="1"/>
            <p:nvPr/>
          </p:nvSpPr>
          <p:spPr>
            <a:xfrm>
              <a:off x="2137775" y="150622"/>
              <a:ext cx="2754796" cy="903733"/>
            </a:xfrm>
            <a:prstGeom prst="rect">
              <a:avLst/>
            </a:prstGeom>
            <a:noFill/>
            <a:ln>
              <a:noFill/>
            </a:ln>
          </p:spPr>
          <p:txBody>
            <a:bodyPr anchorCtr="0" anchor="t" bIns="7600" lIns="7600" spcFirstLastPara="1" rIns="7600" wrap="square" tIns="7600">
              <a:noAutofit/>
            </a:bodyPr>
            <a:lstStyle/>
            <a:p>
              <a:pPr indent="-114300" lvl="1" marL="114300" marR="0" rtl="0" algn="l">
                <a:lnSpc>
                  <a:spcPct val="90000"/>
                </a:lnSpc>
                <a:spcBef>
                  <a:spcPts val="0"/>
                </a:spcBef>
                <a:spcAft>
                  <a:spcPts val="0"/>
                </a:spcAft>
                <a:buClr>
                  <a:schemeClr val="lt1"/>
                </a:buClr>
                <a:buSzPts val="1200"/>
                <a:buFont typeface="Calibri"/>
                <a:buChar char="•"/>
              </a:pPr>
              <a:r>
                <a:rPr b="0" i="0" lang="en-US" sz="1200" u="none" cap="none" strike="noStrike">
                  <a:solidFill>
                    <a:schemeClr val="lt1"/>
                  </a:solidFill>
                  <a:latin typeface="Calibri"/>
                  <a:ea typeface="Calibri"/>
                  <a:cs typeface="Calibri"/>
                  <a:sym typeface="Calibri"/>
                </a:rPr>
                <a:t>Develop a machine learning model to efficiently classify the reviews by reducing time consumption for the organization.</a:t>
              </a:r>
              <a:endParaRPr b="0" i="0" sz="1200" u="none" cap="none" strike="noStrike">
                <a:solidFill>
                  <a:schemeClr val="lt1"/>
                </a:solidFill>
                <a:latin typeface="Calibri"/>
                <a:ea typeface="Calibri"/>
                <a:cs typeface="Calibri"/>
                <a:sym typeface="Calibri"/>
              </a:endParaRPr>
            </a:p>
          </p:txBody>
        </p:sp>
        <p:sp>
          <p:nvSpPr>
            <p:cNvPr id="133" name="Google Shape;133;p2"/>
            <p:cNvSpPr/>
            <p:nvPr/>
          </p:nvSpPr>
          <p:spPr>
            <a:xfrm>
              <a:off x="0" y="0"/>
              <a:ext cx="2137775" cy="1204977"/>
            </a:xfrm>
            <a:prstGeom prst="roundRect">
              <a:avLst>
                <a:gd fmla="val 16667" name="adj"/>
              </a:avLst>
            </a:prstGeom>
            <a:solidFill>
              <a:srgbClr val="00B0F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txBox="1"/>
            <p:nvPr/>
          </p:nvSpPr>
          <p:spPr>
            <a:xfrm>
              <a:off x="58822" y="58822"/>
              <a:ext cx="2020131" cy="1087333"/>
            </a:xfrm>
            <a:prstGeom prst="rect">
              <a:avLst/>
            </a:prstGeom>
            <a:noFill/>
            <a:ln>
              <a:noFill/>
            </a:ln>
          </p:spPr>
          <p:txBody>
            <a:bodyPr anchorCtr="0" anchor="ctr" bIns="49525" lIns="99050" spcFirstLastPara="1" rIns="99050" wrap="square" tIns="49525">
              <a:noAutofit/>
            </a:bodyPr>
            <a:lstStyle/>
            <a:p>
              <a:pPr indent="0" lvl="0" marL="0" marR="0" rtl="0" algn="ctr">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ADVANCE</a:t>
              </a:r>
              <a:endParaRPr sz="2600">
                <a:solidFill>
                  <a:schemeClr val="lt1"/>
                </a:solidFill>
                <a:latin typeface="Calibri"/>
                <a:ea typeface="Calibri"/>
                <a:cs typeface="Calibri"/>
                <a:sym typeface="Calibri"/>
              </a:endParaRPr>
            </a:p>
          </p:txBody>
        </p:sp>
        <p:sp>
          <p:nvSpPr>
            <p:cNvPr id="135" name="Google Shape;135;p2"/>
            <p:cNvSpPr/>
            <p:nvPr/>
          </p:nvSpPr>
          <p:spPr>
            <a:xfrm>
              <a:off x="2137775" y="1325475"/>
              <a:ext cx="3206662" cy="1204977"/>
            </a:xfrm>
            <a:prstGeom prst="rightArrow">
              <a:avLst>
                <a:gd fmla="val 75000" name="adj1"/>
                <a:gd fmla="val 50000" name="adj2"/>
              </a:avLst>
            </a:prstGeom>
            <a:solidFill>
              <a:srgbClr val="EDBEEA"/>
            </a:solidFill>
            <a:ln cap="flat" cmpd="sng" w="12700">
              <a:solidFill>
                <a:srgbClr val="CDE9D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txBox="1"/>
            <p:nvPr/>
          </p:nvSpPr>
          <p:spPr>
            <a:xfrm>
              <a:off x="2137775" y="1476097"/>
              <a:ext cx="2754796" cy="903733"/>
            </a:xfrm>
            <a:prstGeom prst="rect">
              <a:avLst/>
            </a:prstGeom>
            <a:noFill/>
            <a:ln>
              <a:noFill/>
            </a:ln>
          </p:spPr>
          <p:txBody>
            <a:bodyPr anchorCtr="0" anchor="t" bIns="7600" lIns="7600" spcFirstLastPara="1" rIns="7600" wrap="square" tIns="7600">
              <a:noAutofit/>
            </a:bodyPr>
            <a:lstStyle/>
            <a:p>
              <a:pPr indent="-114300" lvl="1" marL="114300" marR="0" rtl="0" algn="l">
                <a:lnSpc>
                  <a:spcPct val="90000"/>
                </a:lnSpc>
                <a:spcBef>
                  <a:spcPts val="0"/>
                </a:spcBef>
                <a:spcAft>
                  <a:spcPts val="0"/>
                </a:spcAft>
                <a:buClr>
                  <a:schemeClr val="lt1"/>
                </a:buClr>
                <a:buSzPts val="1200"/>
                <a:buFont typeface="Calibri"/>
                <a:buChar char="•"/>
              </a:pPr>
              <a:r>
                <a:rPr b="0" i="0" lang="en-US" sz="1200" u="none" cap="none" strike="noStrike">
                  <a:solidFill>
                    <a:schemeClr val="lt1"/>
                  </a:solidFill>
                  <a:latin typeface="Calibri"/>
                  <a:ea typeface="Calibri"/>
                  <a:cs typeface="Calibri"/>
                  <a:sym typeface="Calibri"/>
                </a:rPr>
                <a:t>Creating a new innovative tool to implement a Review classification model by incorporating Machine Learning  with widespread impact in the business organization.</a:t>
              </a:r>
              <a:endParaRPr b="0" i="0" sz="1200" u="none" cap="none" strike="noStrike">
                <a:solidFill>
                  <a:schemeClr val="lt1"/>
                </a:solidFill>
                <a:latin typeface="Calibri"/>
                <a:ea typeface="Calibri"/>
                <a:cs typeface="Calibri"/>
                <a:sym typeface="Calibri"/>
              </a:endParaRPr>
            </a:p>
          </p:txBody>
        </p:sp>
        <p:sp>
          <p:nvSpPr>
            <p:cNvPr id="137" name="Google Shape;137;p2"/>
            <p:cNvSpPr/>
            <p:nvPr/>
          </p:nvSpPr>
          <p:spPr>
            <a:xfrm>
              <a:off x="0" y="1325475"/>
              <a:ext cx="2137775" cy="1204977"/>
            </a:xfrm>
            <a:prstGeom prst="roundRect">
              <a:avLst>
                <a:gd fmla="val 16667" name="adj"/>
              </a:avLst>
            </a:prstGeom>
            <a:solidFill>
              <a:srgbClr val="7030A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txBox="1"/>
            <p:nvPr/>
          </p:nvSpPr>
          <p:spPr>
            <a:xfrm>
              <a:off x="58822" y="1384297"/>
              <a:ext cx="2020131" cy="1087333"/>
            </a:xfrm>
            <a:prstGeom prst="rect">
              <a:avLst/>
            </a:prstGeom>
            <a:noFill/>
            <a:ln>
              <a:noFill/>
            </a:ln>
          </p:spPr>
          <p:txBody>
            <a:bodyPr anchorCtr="0" anchor="ctr" bIns="49525" lIns="99050" spcFirstLastPara="1" rIns="99050" wrap="square" tIns="49525">
              <a:noAutofit/>
            </a:bodyPr>
            <a:lstStyle/>
            <a:p>
              <a:pPr indent="0" lvl="0" marL="0" marR="0" rtl="0" algn="ctr">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DISRUPT</a:t>
              </a:r>
              <a:endParaRPr sz="2600">
                <a:solidFill>
                  <a:schemeClr val="lt1"/>
                </a:solidFill>
                <a:latin typeface="Calibri"/>
                <a:ea typeface="Calibri"/>
                <a:cs typeface="Calibri"/>
                <a:sym typeface="Calibri"/>
              </a:endParaRPr>
            </a:p>
          </p:txBody>
        </p:sp>
        <p:sp>
          <p:nvSpPr>
            <p:cNvPr id="139" name="Google Shape;139;p2"/>
            <p:cNvSpPr/>
            <p:nvPr/>
          </p:nvSpPr>
          <p:spPr>
            <a:xfrm>
              <a:off x="2137775" y="2650950"/>
              <a:ext cx="3206662" cy="1204977"/>
            </a:xfrm>
            <a:prstGeom prst="rightArrow">
              <a:avLst>
                <a:gd fmla="val 75000" name="adj1"/>
                <a:gd fmla="val 50000" name="adj2"/>
              </a:avLst>
            </a:prstGeom>
            <a:solidFill>
              <a:srgbClr val="E1EDBE"/>
            </a:solidFill>
            <a:ln cap="flat" cmpd="sng" w="12700">
              <a:solidFill>
                <a:srgbClr val="CCDDE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txBox="1"/>
            <p:nvPr/>
          </p:nvSpPr>
          <p:spPr>
            <a:xfrm>
              <a:off x="2137775" y="2801572"/>
              <a:ext cx="2754796" cy="903733"/>
            </a:xfrm>
            <a:prstGeom prst="rect">
              <a:avLst/>
            </a:prstGeom>
            <a:noFill/>
            <a:ln>
              <a:noFill/>
            </a:ln>
          </p:spPr>
          <p:txBody>
            <a:bodyPr anchorCtr="0" anchor="t" bIns="7600" lIns="7600" spcFirstLastPara="1" rIns="7600" wrap="square" tIns="7600">
              <a:noAutofit/>
            </a:bodyPr>
            <a:lstStyle/>
            <a:p>
              <a:pPr indent="-114300" lvl="1" marL="114300" marR="0" rtl="0" algn="l">
                <a:lnSpc>
                  <a:spcPct val="90000"/>
                </a:lnSpc>
                <a:spcBef>
                  <a:spcPts val="0"/>
                </a:spcBef>
                <a:spcAft>
                  <a:spcPts val="0"/>
                </a:spcAft>
                <a:buClr>
                  <a:schemeClr val="lt1"/>
                </a:buClr>
                <a:buSzPts val="1200"/>
                <a:buFont typeface="Calibri"/>
                <a:buChar char="•"/>
              </a:pPr>
              <a:r>
                <a:rPr b="0" i="0" lang="en-US" sz="1200" u="none" cap="none" strike="noStrike">
                  <a:solidFill>
                    <a:schemeClr val="lt1"/>
                  </a:solidFill>
                  <a:latin typeface="Calibri"/>
                  <a:ea typeface="Calibri"/>
                  <a:cs typeface="Calibri"/>
                  <a:sym typeface="Calibri"/>
                </a:rPr>
                <a:t>Improve customer experience by identifying their needs, Helps organization to improve business strategies, Big data can be handled easily.</a:t>
              </a:r>
              <a:endParaRPr b="0" i="0" sz="1200" u="none" cap="none" strike="noStrike">
                <a:solidFill>
                  <a:schemeClr val="lt1"/>
                </a:solidFill>
                <a:latin typeface="Calibri"/>
                <a:ea typeface="Calibri"/>
                <a:cs typeface="Calibri"/>
                <a:sym typeface="Calibri"/>
              </a:endParaRPr>
            </a:p>
          </p:txBody>
        </p:sp>
        <p:sp>
          <p:nvSpPr>
            <p:cNvPr id="141" name="Google Shape;141;p2"/>
            <p:cNvSpPr/>
            <p:nvPr/>
          </p:nvSpPr>
          <p:spPr>
            <a:xfrm>
              <a:off x="0" y="2650950"/>
              <a:ext cx="2137775" cy="1204977"/>
            </a:xfrm>
            <a:prstGeom prst="roundRect">
              <a:avLst>
                <a:gd fmla="val 16667" name="adj"/>
              </a:avLst>
            </a:prstGeom>
            <a:solidFill>
              <a:srgbClr val="DDF01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txBox="1"/>
            <p:nvPr/>
          </p:nvSpPr>
          <p:spPr>
            <a:xfrm>
              <a:off x="58822" y="2709772"/>
              <a:ext cx="2020131" cy="1087333"/>
            </a:xfrm>
            <a:prstGeom prst="rect">
              <a:avLst/>
            </a:prstGeom>
            <a:noFill/>
            <a:ln>
              <a:noFill/>
            </a:ln>
          </p:spPr>
          <p:txBody>
            <a:bodyPr anchorCtr="0" anchor="ctr" bIns="49525" lIns="99050" spcFirstLastPara="1" rIns="99050" wrap="square" tIns="49525">
              <a:noAutofit/>
            </a:bodyPr>
            <a:lstStyle/>
            <a:p>
              <a:pPr indent="0" lvl="0" marL="0" marR="0" rtl="0" algn="ctr">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TRANSFORM</a:t>
              </a:r>
              <a:endParaRPr/>
            </a:p>
          </p:txBody>
        </p:sp>
      </p:gr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pic>
        <p:nvPicPr>
          <p:cNvPr id="147" name="Google Shape;147;p3"/>
          <p:cNvPicPr preferRelativeResize="0"/>
          <p:nvPr/>
        </p:nvPicPr>
        <p:blipFill rotWithShape="1">
          <a:blip r:embed="rId3">
            <a:alphaModFix amt="40000"/>
          </a:blip>
          <a:srcRect b="0" l="0" r="0" t="442"/>
          <a:stretch/>
        </p:blipFill>
        <p:spPr>
          <a:xfrm>
            <a:off x="20" y="10"/>
            <a:ext cx="12191980" cy="6857990"/>
          </a:xfrm>
          <a:prstGeom prst="rect">
            <a:avLst/>
          </a:prstGeom>
          <a:noFill/>
          <a:ln>
            <a:noFill/>
          </a:ln>
        </p:spPr>
      </p:pic>
      <p:sp>
        <p:nvSpPr>
          <p:cNvPr id="148" name="Google Shape;148;p3"/>
          <p:cNvSpPr txBox="1"/>
          <p:nvPr>
            <p:ph type="title"/>
          </p:nvPr>
        </p:nvSpPr>
        <p:spPr>
          <a:xfrm>
            <a:off x="841249" y="941832"/>
            <a:ext cx="10506456" cy="2057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n-US" sz="5000"/>
              <a:t>ABSTRACT</a:t>
            </a:r>
            <a:endParaRPr sz="5000"/>
          </a:p>
        </p:txBody>
      </p:sp>
      <p:sp>
        <p:nvSpPr>
          <p:cNvPr id="149" name="Google Shape;14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50" name="Google Shape;150;p3"/>
          <p:cNvGrpSpPr/>
          <p:nvPr/>
        </p:nvGrpSpPr>
        <p:grpSpPr>
          <a:xfrm>
            <a:off x="622042" y="3746368"/>
            <a:ext cx="10861360" cy="2265120"/>
            <a:chOff x="0" y="202463"/>
            <a:chExt cx="10861360" cy="2265120"/>
          </a:xfrm>
        </p:grpSpPr>
        <p:sp>
          <p:nvSpPr>
            <p:cNvPr id="151" name="Google Shape;151;p3"/>
            <p:cNvSpPr/>
            <p:nvPr/>
          </p:nvSpPr>
          <p:spPr>
            <a:xfrm>
              <a:off x="0" y="202463"/>
              <a:ext cx="10861360" cy="2265120"/>
            </a:xfrm>
            <a:prstGeom prst="roundRect">
              <a:avLst>
                <a:gd fmla="val 16667" name="adj"/>
              </a:avLst>
            </a:prstGeom>
            <a:gradFill>
              <a:gsLst>
                <a:gs pos="0">
                  <a:srgbClr val="5E697B"/>
                </a:gs>
                <a:gs pos="50000">
                  <a:srgbClr val="42536A"/>
                </a:gs>
                <a:gs pos="100000">
                  <a:srgbClr val="38495F"/>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txBox="1"/>
            <p:nvPr/>
          </p:nvSpPr>
          <p:spPr>
            <a:xfrm>
              <a:off x="110574" y="313037"/>
              <a:ext cx="10640212" cy="2043972"/>
            </a:xfrm>
            <a:prstGeom prst="rect">
              <a:avLst/>
            </a:prstGeom>
            <a:noFill/>
            <a:ln>
              <a:noFill/>
            </a:ln>
          </p:spPr>
          <p:txBody>
            <a:bodyPr anchorCtr="0" anchor="ctr" bIns="83800" lIns="83800" spcFirstLastPara="1" rIns="83800" wrap="square" tIns="83800">
              <a:noAutofit/>
            </a:bodyPr>
            <a:lstStyle/>
            <a:p>
              <a:pPr indent="0" lvl="0" marL="0" marR="0" rtl="0" algn="just">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In this modern world, people are profound of using different applications, which store vast amount of data, and it helps the organizations to improve their business strategies.</a:t>
              </a:r>
              <a:r>
                <a:rPr lang="en-US" sz="2200">
                  <a:solidFill>
                    <a:schemeClr val="lt1"/>
                  </a:solidFill>
                  <a:latin typeface="Arial"/>
                  <a:ea typeface="Arial"/>
                  <a:cs typeface="Arial"/>
                  <a:sym typeface="Arial"/>
                </a:rPr>
                <a:t> </a:t>
              </a:r>
              <a:r>
                <a:rPr lang="en-US" sz="2200">
                  <a:solidFill>
                    <a:schemeClr val="lt1"/>
                  </a:solidFill>
                  <a:latin typeface="Calibri"/>
                  <a:ea typeface="Calibri"/>
                  <a:cs typeface="Calibri"/>
                  <a:sym typeface="Calibri"/>
                </a:rPr>
                <a:t>One of the important data that helps the stakeholders to improve their business, are reviews and analyzing the reviews manually is difficult. So, machine learning model is developed to label and classify the customer reviews to predict their next move and by EDA, reviews  can be analyzed broadly to get meaningful insights. </a:t>
              </a:r>
              <a:endParaRPr sz="2200">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pic>
        <p:nvPicPr>
          <p:cNvPr id="157" name="Google Shape;157;p4"/>
          <p:cNvPicPr preferRelativeResize="0"/>
          <p:nvPr/>
        </p:nvPicPr>
        <p:blipFill rotWithShape="1">
          <a:blip r:embed="rId3">
            <a:alphaModFix amt="35000"/>
          </a:blip>
          <a:srcRect b="0" l="0" r="0" t="0"/>
          <a:stretch/>
        </p:blipFill>
        <p:spPr>
          <a:xfrm>
            <a:off x="20" y="10"/>
            <a:ext cx="12191980" cy="6857990"/>
          </a:xfrm>
          <a:prstGeom prst="rect">
            <a:avLst/>
          </a:prstGeom>
          <a:noFill/>
          <a:ln>
            <a:noFill/>
          </a:ln>
        </p:spPr>
      </p:pic>
      <p:sp>
        <p:nvSpPr>
          <p:cNvPr id="158" name="Google Shape;15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WHY SENTIMENT ANALYSIS?</a:t>
            </a:r>
            <a:endParaRPr>
              <a:solidFill>
                <a:srgbClr val="FFFFFF"/>
              </a:solidFill>
            </a:endParaRPr>
          </a:p>
        </p:txBody>
      </p:sp>
      <p:sp>
        <p:nvSpPr>
          <p:cNvPr id="159" name="Google Shape;15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60" name="Google Shape;160;p4"/>
          <p:cNvGrpSpPr/>
          <p:nvPr/>
        </p:nvGrpSpPr>
        <p:grpSpPr>
          <a:xfrm>
            <a:off x="884589" y="1926156"/>
            <a:ext cx="3366490" cy="4416835"/>
            <a:chOff x="602753" y="1382"/>
            <a:chExt cx="3366490" cy="4416835"/>
          </a:xfrm>
        </p:grpSpPr>
        <p:sp>
          <p:nvSpPr>
            <p:cNvPr id="161" name="Google Shape;161;p4"/>
            <p:cNvSpPr/>
            <p:nvPr/>
          </p:nvSpPr>
          <p:spPr>
            <a:xfrm>
              <a:off x="602753" y="1382"/>
              <a:ext cx="3366490" cy="1346596"/>
            </a:xfrm>
            <a:prstGeom prst="chevron">
              <a:avLst>
                <a:gd fmla="val 50000" name="adj"/>
              </a:avLst>
            </a:prstGeom>
            <a:solidFill>
              <a:srgbClr val="7B5EC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txBox="1"/>
            <p:nvPr/>
          </p:nvSpPr>
          <p:spPr>
            <a:xfrm>
              <a:off x="1276051" y="1382"/>
              <a:ext cx="2019894" cy="1346596"/>
            </a:xfrm>
            <a:prstGeom prst="rect">
              <a:avLst/>
            </a:prstGeom>
            <a:noFill/>
            <a:ln>
              <a:noFill/>
            </a:ln>
          </p:spPr>
          <p:txBody>
            <a:bodyPr anchorCtr="0" anchor="ctr" bIns="9525" lIns="19050" spcFirstLastPara="1" rIns="0" wrap="square" tIns="9525">
              <a:noAutofit/>
            </a:bodyPr>
            <a:lstStyle/>
            <a:p>
              <a:pPr indent="0" lvl="0" marL="0" marR="0" rtl="0" algn="l">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Trends</a:t>
              </a:r>
              <a:r>
                <a:rPr lang="en-US" sz="1500">
                  <a:solidFill>
                    <a:schemeClr val="lt1"/>
                  </a:solidFill>
                  <a:latin typeface="Calibri"/>
                  <a:ea typeface="Calibri"/>
                  <a:cs typeface="Calibri"/>
                  <a:sym typeface="Calibri"/>
                </a:rPr>
                <a:t> and patterns</a:t>
              </a:r>
              <a:endParaRPr/>
            </a:p>
          </p:txBody>
        </p:sp>
        <p:sp>
          <p:nvSpPr>
            <p:cNvPr id="163" name="Google Shape;163;p4"/>
            <p:cNvSpPr/>
            <p:nvPr/>
          </p:nvSpPr>
          <p:spPr>
            <a:xfrm>
              <a:off x="602753" y="1536501"/>
              <a:ext cx="3366490" cy="1346596"/>
            </a:xfrm>
            <a:prstGeom prst="chevron">
              <a:avLst>
                <a:gd fmla="val 50000" name="adj"/>
              </a:avLst>
            </a:prstGeom>
            <a:solidFill>
              <a:srgbClr val="41C96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txBox="1"/>
            <p:nvPr/>
          </p:nvSpPr>
          <p:spPr>
            <a:xfrm>
              <a:off x="1276051" y="1536501"/>
              <a:ext cx="2019894" cy="1346596"/>
            </a:xfrm>
            <a:prstGeom prst="rect">
              <a:avLst/>
            </a:prstGeom>
            <a:noFill/>
            <a:ln>
              <a:noFill/>
            </a:ln>
          </p:spPr>
          <p:txBody>
            <a:bodyPr anchorCtr="0" anchor="ctr" bIns="9525" lIns="19050" spcFirstLastPara="1" rIns="0" wrap="square" tIns="9525">
              <a:noAutofit/>
            </a:bodyPr>
            <a:lstStyle/>
            <a:p>
              <a:pPr indent="0" lvl="0" marL="0" marR="0" rtl="0" algn="l">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Stakeholder's next move </a:t>
              </a:r>
              <a:endParaRPr/>
            </a:p>
          </p:txBody>
        </p:sp>
        <p:sp>
          <p:nvSpPr>
            <p:cNvPr id="165" name="Google Shape;165;p4"/>
            <p:cNvSpPr/>
            <p:nvPr/>
          </p:nvSpPr>
          <p:spPr>
            <a:xfrm>
              <a:off x="602753" y="3071621"/>
              <a:ext cx="3366490" cy="1346596"/>
            </a:xfrm>
            <a:prstGeom prst="chevron">
              <a:avLst>
                <a:gd fmla="val 50000" name="adj"/>
              </a:avLst>
            </a:prstGeom>
            <a:solidFill>
              <a:srgbClr val="C7482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txBox="1"/>
            <p:nvPr/>
          </p:nvSpPr>
          <p:spPr>
            <a:xfrm>
              <a:off x="1276051" y="3071621"/>
              <a:ext cx="2019894" cy="1346596"/>
            </a:xfrm>
            <a:prstGeom prst="rect">
              <a:avLst/>
            </a:prstGeom>
            <a:noFill/>
            <a:ln>
              <a:noFill/>
            </a:ln>
          </p:spPr>
          <p:txBody>
            <a:bodyPr anchorCtr="0" anchor="ctr" bIns="9525" lIns="19050" spcFirstLastPara="1" rIns="0" wrap="square" tIns="9525">
              <a:noAutofit/>
            </a:bodyPr>
            <a:lstStyle/>
            <a:p>
              <a:pPr indent="0" lvl="0" marL="0" marR="0" rtl="0" algn="l">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Quality </a:t>
              </a:r>
              <a:r>
                <a:rPr lang="en-US" sz="1500">
                  <a:solidFill>
                    <a:schemeClr val="lt1"/>
                  </a:solidFill>
                  <a:latin typeface="Calibri"/>
                  <a:ea typeface="Calibri"/>
                  <a:cs typeface="Calibri"/>
                  <a:sym typeface="Calibri"/>
                </a:rPr>
                <a:t>of the </a:t>
              </a:r>
              <a:r>
                <a:rPr lang="en-US" sz="1500">
                  <a:solidFill>
                    <a:schemeClr val="lt1"/>
                  </a:solidFill>
                  <a:latin typeface="Arial"/>
                  <a:ea typeface="Arial"/>
                  <a:cs typeface="Arial"/>
                  <a:sym typeface="Arial"/>
                </a:rPr>
                <a:t>product</a:t>
              </a:r>
              <a:endParaRPr sz="1500">
                <a:solidFill>
                  <a:schemeClr val="lt1"/>
                </a:solidFill>
                <a:latin typeface="Calibri"/>
                <a:ea typeface="Calibri"/>
                <a:cs typeface="Calibri"/>
                <a:sym typeface="Calibri"/>
              </a:endParaRPr>
            </a:p>
          </p:txBody>
        </p:sp>
      </p:grpSp>
      <p:pic>
        <p:nvPicPr>
          <p:cNvPr id="167" name="Google Shape;167;p4"/>
          <p:cNvPicPr preferRelativeResize="0"/>
          <p:nvPr/>
        </p:nvPicPr>
        <p:blipFill rotWithShape="1">
          <a:blip r:embed="rId4">
            <a:alphaModFix/>
          </a:blip>
          <a:srcRect b="0" l="0" r="0" t="0"/>
          <a:stretch/>
        </p:blipFill>
        <p:spPr>
          <a:xfrm>
            <a:off x="3537116" y="1917512"/>
            <a:ext cx="1942042" cy="1373716"/>
          </a:xfrm>
          <a:prstGeom prst="rect">
            <a:avLst/>
          </a:prstGeom>
          <a:noFill/>
          <a:ln>
            <a:noFill/>
          </a:ln>
        </p:spPr>
      </p:pic>
      <p:pic>
        <p:nvPicPr>
          <p:cNvPr id="168" name="Google Shape;168;p4"/>
          <p:cNvPicPr preferRelativeResize="0"/>
          <p:nvPr/>
        </p:nvPicPr>
        <p:blipFill rotWithShape="1">
          <a:blip r:embed="rId5">
            <a:alphaModFix/>
          </a:blip>
          <a:srcRect b="0" l="0" r="0" t="0"/>
          <a:stretch/>
        </p:blipFill>
        <p:spPr>
          <a:xfrm>
            <a:off x="3532188" y="3425296"/>
            <a:ext cx="1952625" cy="1404408"/>
          </a:xfrm>
          <a:prstGeom prst="rect">
            <a:avLst/>
          </a:prstGeom>
          <a:noFill/>
          <a:ln>
            <a:noFill/>
          </a:ln>
        </p:spPr>
      </p:pic>
      <p:pic>
        <p:nvPicPr>
          <p:cNvPr id="169" name="Google Shape;169;p4"/>
          <p:cNvPicPr preferRelativeResize="0"/>
          <p:nvPr/>
        </p:nvPicPr>
        <p:blipFill rotWithShape="1">
          <a:blip r:embed="rId6">
            <a:alphaModFix/>
          </a:blip>
          <a:srcRect b="0" l="0" r="0" t="0"/>
          <a:stretch/>
        </p:blipFill>
        <p:spPr>
          <a:xfrm>
            <a:off x="3527425" y="4981046"/>
            <a:ext cx="1951567" cy="1372658"/>
          </a:xfrm>
          <a:prstGeom prst="rect">
            <a:avLst/>
          </a:prstGeom>
          <a:noFill/>
          <a:ln>
            <a:noFill/>
          </a:ln>
        </p:spPr>
      </p:pic>
      <p:grpSp>
        <p:nvGrpSpPr>
          <p:cNvPr id="170" name="Google Shape;170;p4"/>
          <p:cNvGrpSpPr/>
          <p:nvPr/>
        </p:nvGrpSpPr>
        <p:grpSpPr>
          <a:xfrm>
            <a:off x="6615553" y="1972361"/>
            <a:ext cx="3333752" cy="4373884"/>
            <a:chOff x="238125" y="1292"/>
            <a:chExt cx="3333752" cy="4373884"/>
          </a:xfrm>
        </p:grpSpPr>
        <p:sp>
          <p:nvSpPr>
            <p:cNvPr id="171" name="Google Shape;171;p4"/>
            <p:cNvSpPr/>
            <p:nvPr/>
          </p:nvSpPr>
          <p:spPr>
            <a:xfrm>
              <a:off x="238125" y="1292"/>
              <a:ext cx="3333752" cy="1333501"/>
            </a:xfrm>
            <a:prstGeom prst="chevron">
              <a:avLst>
                <a:gd fmla="val 50000" name="adj"/>
              </a:avLst>
            </a:prstGeom>
            <a:solidFill>
              <a:srgbClr val="97BE4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txBox="1"/>
            <p:nvPr/>
          </p:nvSpPr>
          <p:spPr>
            <a:xfrm>
              <a:off x="904876" y="1292"/>
              <a:ext cx="2000251" cy="1333501"/>
            </a:xfrm>
            <a:prstGeom prst="rect">
              <a:avLst/>
            </a:prstGeom>
            <a:noFill/>
            <a:ln>
              <a:noFill/>
            </a:ln>
          </p:spPr>
          <p:txBody>
            <a:bodyPr anchorCtr="0" anchor="ctr" bIns="9525" lIns="19050" spcFirstLastPara="1" rIns="0" wrap="square" tIns="9525">
              <a:noAutofit/>
            </a:bodyPr>
            <a:lstStyle/>
            <a:p>
              <a:pPr indent="0" lvl="0" marL="0" marR="0" rtl="0" algn="l">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 Customer's</a:t>
              </a:r>
              <a:r>
                <a:rPr lang="en-US" sz="1500">
                  <a:solidFill>
                    <a:schemeClr val="lt1"/>
                  </a:solidFill>
                  <a:latin typeface="Calibri"/>
                  <a:ea typeface="Calibri"/>
                  <a:cs typeface="Calibri"/>
                  <a:sym typeface="Calibri"/>
                </a:rPr>
                <a:t> satisfaction</a:t>
              </a:r>
              <a:endParaRPr/>
            </a:p>
          </p:txBody>
        </p:sp>
        <p:sp>
          <p:nvSpPr>
            <p:cNvPr id="173" name="Google Shape;173;p4"/>
            <p:cNvSpPr/>
            <p:nvPr/>
          </p:nvSpPr>
          <p:spPr>
            <a:xfrm>
              <a:off x="238125" y="1521483"/>
              <a:ext cx="3333752" cy="1333501"/>
            </a:xfrm>
            <a:prstGeom prst="chevron">
              <a:avLst>
                <a:gd fmla="val 50000" name="adj"/>
              </a:avLst>
            </a:prstGeom>
            <a:solidFill>
              <a:srgbClr val="3C9CC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txBox="1"/>
            <p:nvPr/>
          </p:nvSpPr>
          <p:spPr>
            <a:xfrm>
              <a:off x="904876" y="1521483"/>
              <a:ext cx="2000251" cy="1333501"/>
            </a:xfrm>
            <a:prstGeom prst="rect">
              <a:avLst/>
            </a:prstGeom>
            <a:noFill/>
            <a:ln>
              <a:noFill/>
            </a:ln>
          </p:spPr>
          <p:txBody>
            <a:bodyPr anchorCtr="0" anchor="ctr" bIns="9525" lIns="19050" spcFirstLastPara="1" rIns="0" wrap="square" tIns="9525">
              <a:noAutofit/>
            </a:bodyPr>
            <a:lstStyle/>
            <a:p>
              <a:pPr indent="0" lvl="0" marL="0" marR="0" rtl="0" algn="l">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 Product's feature</a:t>
              </a:r>
              <a:endParaRPr/>
            </a:p>
          </p:txBody>
        </p:sp>
        <p:sp>
          <p:nvSpPr>
            <p:cNvPr id="175" name="Google Shape;175;p4"/>
            <p:cNvSpPr/>
            <p:nvPr/>
          </p:nvSpPr>
          <p:spPr>
            <a:xfrm>
              <a:off x="238125" y="3041675"/>
              <a:ext cx="3333752" cy="1333501"/>
            </a:xfrm>
            <a:prstGeom prst="chevron">
              <a:avLst>
                <a:gd fmla="val 50000" name="adj"/>
              </a:avLst>
            </a:prstGeom>
            <a:solidFill>
              <a:srgbClr val="7B5EC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txBox="1"/>
            <p:nvPr/>
          </p:nvSpPr>
          <p:spPr>
            <a:xfrm>
              <a:off x="904876" y="3041675"/>
              <a:ext cx="2000251" cy="1333501"/>
            </a:xfrm>
            <a:prstGeom prst="rect">
              <a:avLst/>
            </a:prstGeom>
            <a:noFill/>
            <a:ln>
              <a:noFill/>
            </a:ln>
          </p:spPr>
          <p:txBody>
            <a:bodyPr anchorCtr="0" anchor="ctr" bIns="9525" lIns="19050" spcFirstLastPara="1" rIns="0" wrap="square" tIns="9525">
              <a:noAutofit/>
            </a:bodyPr>
            <a:lstStyle/>
            <a:p>
              <a:pPr indent="0" lvl="0" marL="0" marR="0" rtl="0" algn="l">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 </a:t>
              </a:r>
              <a:r>
                <a:rPr lang="en-US" sz="1500">
                  <a:solidFill>
                    <a:schemeClr val="lt1"/>
                  </a:solidFill>
                  <a:latin typeface="Arial"/>
                  <a:ea typeface="Arial"/>
                  <a:cs typeface="Arial"/>
                  <a:sym typeface="Arial"/>
                </a:rPr>
                <a:t>High</a:t>
              </a:r>
              <a:r>
                <a:rPr lang="en-US" sz="1500">
                  <a:solidFill>
                    <a:schemeClr val="lt1"/>
                  </a:solidFill>
                  <a:latin typeface="Calibri"/>
                  <a:ea typeface="Calibri"/>
                  <a:cs typeface="Calibri"/>
                  <a:sym typeface="Calibri"/>
                </a:rPr>
                <a:t> data volume - Insights</a:t>
              </a:r>
              <a:endParaRPr sz="1500">
                <a:solidFill>
                  <a:schemeClr val="lt1"/>
                </a:solidFill>
                <a:latin typeface="Calibri"/>
                <a:ea typeface="Calibri"/>
                <a:cs typeface="Calibri"/>
                <a:sym typeface="Calibri"/>
              </a:endParaRPr>
            </a:p>
          </p:txBody>
        </p:sp>
      </p:grpSp>
      <p:pic>
        <p:nvPicPr>
          <p:cNvPr id="177" name="Google Shape;177;p4"/>
          <p:cNvPicPr preferRelativeResize="0"/>
          <p:nvPr/>
        </p:nvPicPr>
        <p:blipFill rotWithShape="1">
          <a:blip r:embed="rId7">
            <a:alphaModFix/>
          </a:blip>
          <a:srcRect b="0" l="0" r="0" t="0"/>
          <a:stretch/>
        </p:blipFill>
        <p:spPr>
          <a:xfrm>
            <a:off x="9284758" y="1954836"/>
            <a:ext cx="2173817" cy="1328934"/>
          </a:xfrm>
          <a:prstGeom prst="rect">
            <a:avLst/>
          </a:prstGeom>
          <a:noFill/>
          <a:ln>
            <a:noFill/>
          </a:ln>
        </p:spPr>
      </p:pic>
      <p:pic>
        <p:nvPicPr>
          <p:cNvPr id="178" name="Google Shape;178;p4"/>
          <p:cNvPicPr preferRelativeResize="0"/>
          <p:nvPr/>
        </p:nvPicPr>
        <p:blipFill rotWithShape="1">
          <a:blip r:embed="rId8">
            <a:alphaModFix/>
          </a:blip>
          <a:srcRect b="0" l="0" r="0" t="0"/>
          <a:stretch/>
        </p:blipFill>
        <p:spPr>
          <a:xfrm>
            <a:off x="9281055" y="3478213"/>
            <a:ext cx="2181225" cy="1351637"/>
          </a:xfrm>
          <a:prstGeom prst="rect">
            <a:avLst/>
          </a:prstGeom>
          <a:noFill/>
          <a:ln>
            <a:noFill/>
          </a:ln>
        </p:spPr>
      </p:pic>
      <p:pic>
        <p:nvPicPr>
          <p:cNvPr id="179" name="Google Shape;179;p4"/>
          <p:cNvPicPr preferRelativeResize="0"/>
          <p:nvPr/>
        </p:nvPicPr>
        <p:blipFill rotWithShape="1">
          <a:blip r:embed="rId9">
            <a:alphaModFix/>
          </a:blip>
          <a:srcRect b="0" l="0" r="0" t="0"/>
          <a:stretch/>
        </p:blipFill>
        <p:spPr>
          <a:xfrm>
            <a:off x="9285817" y="4985808"/>
            <a:ext cx="2171700" cy="1373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pic>
        <p:nvPicPr>
          <p:cNvPr id="184" name="Google Shape;184;p5"/>
          <p:cNvPicPr preferRelativeResize="0"/>
          <p:nvPr/>
        </p:nvPicPr>
        <p:blipFill rotWithShape="1">
          <a:blip r:embed="rId3">
            <a:alphaModFix amt="35000"/>
          </a:blip>
          <a:srcRect b="0" l="0" r="0" t="0"/>
          <a:stretch/>
        </p:blipFill>
        <p:spPr>
          <a:xfrm>
            <a:off x="20" y="10"/>
            <a:ext cx="12191980" cy="6857990"/>
          </a:xfrm>
          <a:prstGeom prst="rect">
            <a:avLst/>
          </a:prstGeom>
          <a:noFill/>
          <a:ln>
            <a:noFill/>
          </a:ln>
        </p:spPr>
      </p:pic>
      <p:grpSp>
        <p:nvGrpSpPr>
          <p:cNvPr id="185" name="Google Shape;185;p5"/>
          <p:cNvGrpSpPr/>
          <p:nvPr/>
        </p:nvGrpSpPr>
        <p:grpSpPr>
          <a:xfrm>
            <a:off x="3738117" y="1230364"/>
            <a:ext cx="4801987" cy="4677198"/>
            <a:chOff x="2628088" y="265"/>
            <a:chExt cx="4801987" cy="4677198"/>
          </a:xfrm>
        </p:grpSpPr>
        <p:sp>
          <p:nvSpPr>
            <p:cNvPr id="186" name="Google Shape;186;p5"/>
            <p:cNvSpPr/>
            <p:nvPr/>
          </p:nvSpPr>
          <p:spPr>
            <a:xfrm>
              <a:off x="4277666" y="265"/>
              <a:ext cx="1502831" cy="1502831"/>
            </a:xfrm>
            <a:prstGeom prst="downArrow">
              <a:avLst>
                <a:gd fmla="val 50000" name="adj1"/>
                <a:gd fmla="val 35000" name="adj2"/>
              </a:avLst>
            </a:prstGeom>
            <a:solidFill>
              <a:srgbClr val="00B0F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txBox="1"/>
            <p:nvPr/>
          </p:nvSpPr>
          <p:spPr>
            <a:xfrm>
              <a:off x="4653374" y="265"/>
              <a:ext cx="751415" cy="1239836"/>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Easy for classification and prediction</a:t>
              </a:r>
              <a:endParaRPr/>
            </a:p>
          </p:txBody>
        </p:sp>
        <p:sp>
          <p:nvSpPr>
            <p:cNvPr id="188" name="Google Shape;188;p5"/>
            <p:cNvSpPr/>
            <p:nvPr/>
          </p:nvSpPr>
          <p:spPr>
            <a:xfrm rot="3600000">
              <a:off x="5652207" y="793857"/>
              <a:ext cx="1502831" cy="1502831"/>
            </a:xfrm>
            <a:prstGeom prst="downArrow">
              <a:avLst>
                <a:gd fmla="val 50000" name="adj1"/>
                <a:gd fmla="val 35000" name="adj2"/>
              </a:avLst>
            </a:prstGeom>
            <a:solidFill>
              <a:srgbClr val="3C9CC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txBox="1"/>
            <p:nvPr/>
          </p:nvSpPr>
          <p:spPr>
            <a:xfrm rot="-1800000">
              <a:off x="5897585" y="1103816"/>
              <a:ext cx="1239836" cy="751415"/>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No human input</a:t>
              </a:r>
              <a:endParaRPr/>
            </a:p>
          </p:txBody>
        </p:sp>
        <p:sp>
          <p:nvSpPr>
            <p:cNvPr id="190" name="Google Shape;190;p5"/>
            <p:cNvSpPr/>
            <p:nvPr/>
          </p:nvSpPr>
          <p:spPr>
            <a:xfrm rot="7200000">
              <a:off x="5652207" y="2381040"/>
              <a:ext cx="1502831" cy="1502831"/>
            </a:xfrm>
            <a:prstGeom prst="downArrow">
              <a:avLst>
                <a:gd fmla="val 50000" name="adj1"/>
                <a:gd fmla="val 35000" name="adj2"/>
              </a:avLst>
            </a:prstGeom>
            <a:solidFill>
              <a:srgbClr val="7B5EC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txBox="1"/>
            <p:nvPr/>
          </p:nvSpPr>
          <p:spPr>
            <a:xfrm rot="1800000">
              <a:off x="5897585" y="2822496"/>
              <a:ext cx="1239836" cy="751415"/>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More accurate and efficient</a:t>
              </a:r>
              <a:endParaRPr/>
            </a:p>
          </p:txBody>
        </p:sp>
        <p:sp>
          <p:nvSpPr>
            <p:cNvPr id="192" name="Google Shape;192;p5"/>
            <p:cNvSpPr/>
            <p:nvPr/>
          </p:nvSpPr>
          <p:spPr>
            <a:xfrm rot="10800000">
              <a:off x="4277666" y="3174632"/>
              <a:ext cx="1502831" cy="1502831"/>
            </a:xfrm>
            <a:prstGeom prst="downArrow">
              <a:avLst>
                <a:gd fmla="val 50000" name="adj1"/>
                <a:gd fmla="val 35000" name="adj2"/>
              </a:avLst>
            </a:prstGeom>
            <a:solidFill>
              <a:srgbClr val="C946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txBox="1"/>
            <p:nvPr/>
          </p:nvSpPr>
          <p:spPr>
            <a:xfrm>
              <a:off x="4653374" y="3437627"/>
              <a:ext cx="751415" cy="1239836"/>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Handles big data</a:t>
              </a:r>
              <a:endParaRPr/>
            </a:p>
          </p:txBody>
        </p:sp>
        <p:sp>
          <p:nvSpPr>
            <p:cNvPr id="194" name="Google Shape;194;p5"/>
            <p:cNvSpPr/>
            <p:nvPr/>
          </p:nvSpPr>
          <p:spPr>
            <a:xfrm rot="-7200000">
              <a:off x="2903125" y="2381040"/>
              <a:ext cx="1502831" cy="1502831"/>
            </a:xfrm>
            <a:prstGeom prst="downArrow">
              <a:avLst>
                <a:gd fmla="val 50000" name="adj1"/>
                <a:gd fmla="val 35000" name="adj2"/>
              </a:avLst>
            </a:prstGeom>
            <a:solidFill>
              <a:srgbClr val="D48C2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txBox="1"/>
            <p:nvPr/>
          </p:nvSpPr>
          <p:spPr>
            <a:xfrm rot="-1800000">
              <a:off x="2920743" y="2822496"/>
              <a:ext cx="1239836" cy="751415"/>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Meaningful insights </a:t>
              </a:r>
              <a:endParaRPr/>
            </a:p>
          </p:txBody>
        </p:sp>
        <p:sp>
          <p:nvSpPr>
            <p:cNvPr id="196" name="Google Shape;196;p5"/>
            <p:cNvSpPr/>
            <p:nvPr/>
          </p:nvSpPr>
          <p:spPr>
            <a:xfrm rot="-3600000">
              <a:off x="2903125" y="793857"/>
              <a:ext cx="1502831" cy="1502831"/>
            </a:xfrm>
            <a:prstGeom prst="downArrow">
              <a:avLst>
                <a:gd fmla="val 50000" name="adj1"/>
                <a:gd fmla="val 35000" name="adj2"/>
              </a:avLst>
            </a:prstGeom>
            <a:solidFill>
              <a:srgbClr val="97BE4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txBox="1"/>
            <p:nvPr/>
          </p:nvSpPr>
          <p:spPr>
            <a:xfrm rot="1800000">
              <a:off x="2920743" y="1103816"/>
              <a:ext cx="1239836" cy="751415"/>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Clr>
                  <a:schemeClr val="lt1"/>
                </a:buClr>
                <a:buSzPts val="900"/>
                <a:buFont typeface="Arial"/>
                <a:buNone/>
              </a:pPr>
              <a:r>
                <a:rPr lang="en-US" sz="900">
                  <a:solidFill>
                    <a:schemeClr val="lt1"/>
                  </a:solidFill>
                  <a:latin typeface="Arial"/>
                  <a:ea typeface="Arial"/>
                  <a:cs typeface="Arial"/>
                  <a:sym typeface="Arial"/>
                </a:rPr>
                <a:t>Less amount</a:t>
              </a:r>
              <a:r>
                <a:rPr lang="en-US" sz="900">
                  <a:solidFill>
                    <a:schemeClr val="lt1"/>
                  </a:solidFill>
                  <a:latin typeface="Calibri"/>
                  <a:ea typeface="Calibri"/>
                  <a:cs typeface="Calibri"/>
                  <a:sym typeface="Calibri"/>
                </a:rPr>
                <a:t> of time</a:t>
              </a:r>
              <a:endParaRPr/>
            </a:p>
          </p:txBody>
        </p:sp>
      </p:grpSp>
      <p:pic>
        <p:nvPicPr>
          <p:cNvPr id="198" name="Google Shape;198;p5"/>
          <p:cNvPicPr preferRelativeResize="0"/>
          <p:nvPr/>
        </p:nvPicPr>
        <p:blipFill rotWithShape="1">
          <a:blip r:embed="rId4">
            <a:alphaModFix/>
          </a:blip>
          <a:srcRect b="0" l="0" r="0" t="0"/>
          <a:stretch/>
        </p:blipFill>
        <p:spPr>
          <a:xfrm>
            <a:off x="5530493" y="386755"/>
            <a:ext cx="1132172" cy="695978"/>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199" name="Google Shape;199;p5"/>
          <p:cNvPicPr preferRelativeResize="0"/>
          <p:nvPr/>
        </p:nvPicPr>
        <p:blipFill rotWithShape="1">
          <a:blip r:embed="rId5">
            <a:alphaModFix/>
          </a:blip>
          <a:srcRect b="0" l="0" r="0" t="0"/>
          <a:stretch/>
        </p:blipFill>
        <p:spPr>
          <a:xfrm>
            <a:off x="8451850" y="1467908"/>
            <a:ext cx="1257300" cy="127635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00" name="Google Shape;200;p5"/>
          <p:cNvPicPr preferRelativeResize="0"/>
          <p:nvPr/>
        </p:nvPicPr>
        <p:blipFill rotWithShape="1">
          <a:blip r:embed="rId6">
            <a:alphaModFix/>
          </a:blip>
          <a:srcRect b="0" l="0" r="0" t="0"/>
          <a:stretch/>
        </p:blipFill>
        <p:spPr>
          <a:xfrm>
            <a:off x="8447624" y="4365198"/>
            <a:ext cx="1438275" cy="1307535"/>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01" name="Google Shape;201;p5"/>
          <p:cNvPicPr preferRelativeResize="0"/>
          <p:nvPr/>
        </p:nvPicPr>
        <p:blipFill rotWithShape="1">
          <a:blip r:embed="rId7">
            <a:alphaModFix/>
          </a:blip>
          <a:srcRect b="0" l="0" r="0" t="0"/>
          <a:stretch/>
        </p:blipFill>
        <p:spPr>
          <a:xfrm>
            <a:off x="2726267" y="1934105"/>
            <a:ext cx="1066800" cy="809625"/>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02" name="Google Shape;202;p5"/>
          <p:cNvPicPr preferRelativeResize="0"/>
          <p:nvPr/>
        </p:nvPicPr>
        <p:blipFill rotWithShape="1">
          <a:blip r:embed="rId8">
            <a:alphaModFix/>
          </a:blip>
          <a:srcRect b="0" l="0" r="0" t="0"/>
          <a:stretch/>
        </p:blipFill>
        <p:spPr>
          <a:xfrm>
            <a:off x="2680012" y="4500708"/>
            <a:ext cx="1161920" cy="904875"/>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03" name="Google Shape;203;p5"/>
          <p:cNvPicPr preferRelativeResize="0"/>
          <p:nvPr/>
        </p:nvPicPr>
        <p:blipFill rotWithShape="1">
          <a:blip r:embed="rId9">
            <a:alphaModFix/>
          </a:blip>
          <a:srcRect b="0" l="0" r="0" t="0"/>
          <a:stretch/>
        </p:blipFill>
        <p:spPr>
          <a:xfrm>
            <a:off x="5578475" y="6035247"/>
            <a:ext cx="1119717" cy="73765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204" name="Google Shape;204;p5"/>
          <p:cNvSpPr txBox="1"/>
          <p:nvPr/>
        </p:nvSpPr>
        <p:spPr>
          <a:xfrm>
            <a:off x="5225441" y="3367414"/>
            <a:ext cx="27431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WHY ML?</a:t>
            </a:r>
            <a:endParaRPr/>
          </a:p>
        </p:txBody>
      </p:sp>
      <p:sp>
        <p:nvSpPr>
          <p:cNvPr id="205" name="Google Shape;20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9" name="Shape 209"/>
        <p:cNvGrpSpPr/>
        <p:nvPr/>
      </p:nvGrpSpPr>
      <p:grpSpPr>
        <a:xfrm>
          <a:off x="0" y="0"/>
          <a:ext cx="0" cy="0"/>
          <a:chOff x="0" y="0"/>
          <a:chExt cx="0" cy="0"/>
        </a:xfrm>
      </p:grpSpPr>
      <p:pic>
        <p:nvPicPr>
          <p:cNvPr id="210" name="Google Shape;210;p6"/>
          <p:cNvPicPr preferRelativeResize="0"/>
          <p:nvPr/>
        </p:nvPicPr>
        <p:blipFill rotWithShape="1">
          <a:blip r:embed="rId3">
            <a:alphaModFix amt="35000"/>
          </a:blip>
          <a:srcRect b="0" l="0" r="444" t="0"/>
          <a:stretch/>
        </p:blipFill>
        <p:spPr>
          <a:xfrm>
            <a:off x="20" y="10"/>
            <a:ext cx="12191980" cy="6857990"/>
          </a:xfrm>
          <a:prstGeom prst="rect">
            <a:avLst/>
          </a:prstGeom>
          <a:noFill/>
          <a:ln>
            <a:noFill/>
          </a:ln>
        </p:spPr>
      </p:pic>
      <p:grpSp>
        <p:nvGrpSpPr>
          <p:cNvPr id="211" name="Google Shape;211;p6"/>
          <p:cNvGrpSpPr/>
          <p:nvPr/>
        </p:nvGrpSpPr>
        <p:grpSpPr>
          <a:xfrm>
            <a:off x="4195785" y="290332"/>
            <a:ext cx="3354917" cy="479700"/>
            <a:chOff x="0" y="159184"/>
            <a:chExt cx="3354917" cy="479700"/>
          </a:xfrm>
        </p:grpSpPr>
        <p:sp>
          <p:nvSpPr>
            <p:cNvPr id="212" name="Google Shape;212;p6"/>
            <p:cNvSpPr/>
            <p:nvPr/>
          </p:nvSpPr>
          <p:spPr>
            <a:xfrm>
              <a:off x="0" y="159184"/>
              <a:ext cx="3354917" cy="479700"/>
            </a:xfrm>
            <a:prstGeom prst="roundRect">
              <a:avLst>
                <a:gd fmla="val 16667" name="adj"/>
              </a:avLst>
            </a:prstGeom>
            <a:solidFill>
              <a:srgbClr val="0C0C0C"/>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txBox="1"/>
            <p:nvPr/>
          </p:nvSpPr>
          <p:spPr>
            <a:xfrm>
              <a:off x="23417" y="182601"/>
              <a:ext cx="3308083"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SAMPLE PRODUCT DETAILS</a:t>
              </a:r>
              <a:endParaRPr sz="2000">
                <a:solidFill>
                  <a:schemeClr val="lt1"/>
                </a:solidFill>
                <a:latin typeface="Calibri"/>
                <a:ea typeface="Calibri"/>
                <a:cs typeface="Calibri"/>
                <a:sym typeface="Calibri"/>
              </a:endParaRPr>
            </a:p>
          </p:txBody>
        </p:sp>
      </p:grpSp>
      <p:sp>
        <p:nvSpPr>
          <p:cNvPr id="214" name="Google Shape;214;p6"/>
          <p:cNvSpPr txBox="1"/>
          <p:nvPr/>
        </p:nvSpPr>
        <p:spPr>
          <a:xfrm>
            <a:off x="391323" y="834228"/>
            <a:ext cx="27431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PRODUCT 1:</a:t>
            </a:r>
            <a:endParaRPr/>
          </a:p>
        </p:txBody>
      </p:sp>
      <p:grpSp>
        <p:nvGrpSpPr>
          <p:cNvPr id="215" name="Google Shape;215;p6"/>
          <p:cNvGrpSpPr/>
          <p:nvPr/>
        </p:nvGrpSpPr>
        <p:grpSpPr>
          <a:xfrm>
            <a:off x="399210" y="1354173"/>
            <a:ext cx="6902764" cy="2342368"/>
            <a:chOff x="3711" y="0"/>
            <a:chExt cx="6902764" cy="2342368"/>
          </a:xfrm>
        </p:grpSpPr>
        <p:sp>
          <p:nvSpPr>
            <p:cNvPr id="216" name="Google Shape;216;p6"/>
            <p:cNvSpPr/>
            <p:nvPr/>
          </p:nvSpPr>
          <p:spPr>
            <a:xfrm>
              <a:off x="3711" y="0"/>
              <a:ext cx="1302408"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txBox="1"/>
            <p:nvPr/>
          </p:nvSpPr>
          <p:spPr>
            <a:xfrm>
              <a:off x="3711" y="0"/>
              <a:ext cx="1302408"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PRODUCT</a:t>
              </a:r>
              <a:endParaRPr sz="1600">
                <a:solidFill>
                  <a:schemeClr val="lt1"/>
                </a:solidFill>
                <a:latin typeface="Calibri"/>
                <a:ea typeface="Calibri"/>
                <a:cs typeface="Calibri"/>
                <a:sym typeface="Calibri"/>
              </a:endParaRPr>
            </a:p>
          </p:txBody>
        </p:sp>
        <p:sp>
          <p:nvSpPr>
            <p:cNvPr id="218" name="Google Shape;218;p6"/>
            <p:cNvSpPr/>
            <p:nvPr/>
          </p:nvSpPr>
          <p:spPr>
            <a:xfrm>
              <a:off x="133952" y="702710"/>
              <a:ext cx="1041926" cy="1522539"/>
            </a:xfrm>
            <a:prstGeom prst="roundRect">
              <a:avLst>
                <a:gd fmla="val 10000" name="adj"/>
              </a:avLst>
            </a:prstGeom>
            <a:solidFill>
              <a:srgbClr val="97BE4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txBox="1"/>
            <p:nvPr/>
          </p:nvSpPr>
          <p:spPr>
            <a:xfrm>
              <a:off x="164469" y="733227"/>
              <a:ext cx="980892" cy="1461505"/>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HP</a:t>
              </a:r>
              <a:endParaRPr sz="1400">
                <a:solidFill>
                  <a:schemeClr val="lt1"/>
                </a:solidFill>
                <a:latin typeface="Calibri"/>
                <a:ea typeface="Calibri"/>
                <a:cs typeface="Calibri"/>
                <a:sym typeface="Calibri"/>
              </a:endParaRPr>
            </a:p>
          </p:txBody>
        </p:sp>
        <p:sp>
          <p:nvSpPr>
            <p:cNvPr id="220" name="Google Shape;220;p6"/>
            <p:cNvSpPr/>
            <p:nvPr/>
          </p:nvSpPr>
          <p:spPr>
            <a:xfrm>
              <a:off x="1403800" y="0"/>
              <a:ext cx="1302408"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txBox="1"/>
            <p:nvPr/>
          </p:nvSpPr>
          <p:spPr>
            <a:xfrm>
              <a:off x="1403800" y="0"/>
              <a:ext cx="1302408"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WEBSITE</a:t>
              </a:r>
              <a:endParaRPr sz="1600">
                <a:solidFill>
                  <a:schemeClr val="lt1"/>
                </a:solidFill>
                <a:latin typeface="Calibri"/>
                <a:ea typeface="Calibri"/>
                <a:cs typeface="Calibri"/>
                <a:sym typeface="Calibri"/>
              </a:endParaRPr>
            </a:p>
          </p:txBody>
        </p:sp>
        <p:sp>
          <p:nvSpPr>
            <p:cNvPr id="222" name="Google Shape;222;p6"/>
            <p:cNvSpPr/>
            <p:nvPr/>
          </p:nvSpPr>
          <p:spPr>
            <a:xfrm>
              <a:off x="1534041" y="702710"/>
              <a:ext cx="1041926" cy="1522539"/>
            </a:xfrm>
            <a:prstGeom prst="roundRect">
              <a:avLst>
                <a:gd fmla="val 10000" name="adj"/>
              </a:avLst>
            </a:prstGeom>
            <a:solidFill>
              <a:srgbClr val="3C9CC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txBox="1"/>
            <p:nvPr/>
          </p:nvSpPr>
          <p:spPr>
            <a:xfrm>
              <a:off x="1564558" y="733227"/>
              <a:ext cx="980892" cy="1461505"/>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Amazon</a:t>
              </a:r>
              <a:endParaRPr sz="1400">
                <a:solidFill>
                  <a:schemeClr val="lt1"/>
                </a:solidFill>
                <a:latin typeface="Calibri"/>
                <a:ea typeface="Calibri"/>
                <a:cs typeface="Calibri"/>
                <a:sym typeface="Calibri"/>
              </a:endParaRPr>
            </a:p>
          </p:txBody>
        </p:sp>
        <p:sp>
          <p:nvSpPr>
            <p:cNvPr id="224" name="Google Shape;224;p6"/>
            <p:cNvSpPr/>
            <p:nvPr/>
          </p:nvSpPr>
          <p:spPr>
            <a:xfrm>
              <a:off x="2803889" y="0"/>
              <a:ext cx="1302408"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txBox="1"/>
            <p:nvPr/>
          </p:nvSpPr>
          <p:spPr>
            <a:xfrm>
              <a:off x="2803889" y="0"/>
              <a:ext cx="1302408"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MODEL</a:t>
              </a:r>
              <a:endParaRPr sz="1600">
                <a:solidFill>
                  <a:schemeClr val="lt1"/>
                </a:solidFill>
                <a:latin typeface="Calibri"/>
                <a:ea typeface="Calibri"/>
                <a:cs typeface="Calibri"/>
                <a:sym typeface="Calibri"/>
              </a:endParaRPr>
            </a:p>
          </p:txBody>
        </p:sp>
        <p:sp>
          <p:nvSpPr>
            <p:cNvPr id="226" name="Google Shape;226;p6"/>
            <p:cNvSpPr/>
            <p:nvPr/>
          </p:nvSpPr>
          <p:spPr>
            <a:xfrm>
              <a:off x="2934130" y="702710"/>
              <a:ext cx="1041926" cy="1522539"/>
            </a:xfrm>
            <a:prstGeom prst="roundRect">
              <a:avLst>
                <a:gd fmla="val 10000" name="adj"/>
              </a:avLst>
            </a:prstGeom>
            <a:solidFill>
              <a:srgbClr val="7B5EC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txBox="1"/>
            <p:nvPr/>
          </p:nvSpPr>
          <p:spPr>
            <a:xfrm>
              <a:off x="2964647" y="733227"/>
              <a:ext cx="980892" cy="1461505"/>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HP 100 WIRED USB KEYBOARD</a:t>
              </a:r>
              <a:endParaRPr sz="1400">
                <a:solidFill>
                  <a:schemeClr val="lt1"/>
                </a:solidFill>
                <a:latin typeface="Calibri"/>
                <a:ea typeface="Calibri"/>
                <a:cs typeface="Calibri"/>
                <a:sym typeface="Calibri"/>
              </a:endParaRPr>
            </a:p>
          </p:txBody>
        </p:sp>
        <p:sp>
          <p:nvSpPr>
            <p:cNvPr id="228" name="Google Shape;228;p6"/>
            <p:cNvSpPr/>
            <p:nvPr/>
          </p:nvSpPr>
          <p:spPr>
            <a:xfrm>
              <a:off x="4203978" y="0"/>
              <a:ext cx="1302408"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txBox="1"/>
            <p:nvPr/>
          </p:nvSpPr>
          <p:spPr>
            <a:xfrm>
              <a:off x="4203978" y="0"/>
              <a:ext cx="1302408"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NO.OF REVIEWS</a:t>
              </a:r>
              <a:endParaRPr sz="1600">
                <a:solidFill>
                  <a:schemeClr val="lt1"/>
                </a:solidFill>
                <a:latin typeface="Calibri"/>
                <a:ea typeface="Calibri"/>
                <a:cs typeface="Calibri"/>
                <a:sym typeface="Calibri"/>
              </a:endParaRPr>
            </a:p>
          </p:txBody>
        </p:sp>
        <p:sp>
          <p:nvSpPr>
            <p:cNvPr id="230" name="Google Shape;230;p6"/>
            <p:cNvSpPr/>
            <p:nvPr/>
          </p:nvSpPr>
          <p:spPr>
            <a:xfrm>
              <a:off x="4334219" y="702710"/>
              <a:ext cx="1041926" cy="1522539"/>
            </a:xfrm>
            <a:prstGeom prst="roundRect">
              <a:avLst>
                <a:gd fmla="val 10000" name="adj"/>
              </a:avLst>
            </a:prstGeom>
            <a:solidFill>
              <a:srgbClr val="C946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txBox="1"/>
            <p:nvPr/>
          </p:nvSpPr>
          <p:spPr>
            <a:xfrm>
              <a:off x="4364736" y="733227"/>
              <a:ext cx="980892" cy="1461505"/>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1186 AS ON 02/06/2022</a:t>
              </a:r>
              <a:endParaRPr sz="1400">
                <a:solidFill>
                  <a:schemeClr val="lt1"/>
                </a:solidFill>
                <a:latin typeface="Calibri"/>
                <a:ea typeface="Calibri"/>
                <a:cs typeface="Calibri"/>
                <a:sym typeface="Calibri"/>
              </a:endParaRPr>
            </a:p>
          </p:txBody>
        </p:sp>
        <p:sp>
          <p:nvSpPr>
            <p:cNvPr id="232" name="Google Shape;232;p6"/>
            <p:cNvSpPr/>
            <p:nvPr/>
          </p:nvSpPr>
          <p:spPr>
            <a:xfrm>
              <a:off x="5604067" y="0"/>
              <a:ext cx="1302408"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txBox="1"/>
            <p:nvPr/>
          </p:nvSpPr>
          <p:spPr>
            <a:xfrm>
              <a:off x="5604067" y="0"/>
              <a:ext cx="1302408"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LINK OF THE PRODUCT</a:t>
              </a:r>
              <a:endParaRPr/>
            </a:p>
          </p:txBody>
        </p:sp>
        <p:sp>
          <p:nvSpPr>
            <p:cNvPr id="234" name="Google Shape;234;p6"/>
            <p:cNvSpPr/>
            <p:nvPr/>
          </p:nvSpPr>
          <p:spPr>
            <a:xfrm>
              <a:off x="5734308" y="702710"/>
              <a:ext cx="1041926" cy="1522539"/>
            </a:xfrm>
            <a:prstGeom prst="roundRect">
              <a:avLst>
                <a:gd fmla="val 10000" name="adj"/>
              </a:avLst>
            </a:prstGeom>
            <a:solidFill>
              <a:srgbClr val="D48C2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txBox="1"/>
            <p:nvPr/>
          </p:nvSpPr>
          <p:spPr>
            <a:xfrm>
              <a:off x="5764825" y="733227"/>
              <a:ext cx="980892" cy="1461505"/>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 </a:t>
              </a:r>
              <a:r>
                <a:rPr lang="en-US" sz="1400" u="sng">
                  <a:solidFill>
                    <a:schemeClr val="lt1"/>
                  </a:solidFill>
                  <a:latin typeface="Calibri"/>
                  <a:ea typeface="Calibri"/>
                  <a:cs typeface="Calibri"/>
                  <a:sym typeface="Calibri"/>
                  <a:hlinkClick r:id="rId4">
                    <a:extLst>
                      <a:ext uri="{A12FA001-AC4F-418D-AE19-62706E023703}">
                        <ahyp:hlinkClr val="tx"/>
                      </a:ext>
                    </a:extLst>
                  </a:hlinkClick>
                </a:rPr>
                <a:t>HP-100 Keyboard</a:t>
              </a:r>
              <a:endParaRPr sz="1400">
                <a:solidFill>
                  <a:schemeClr val="lt1"/>
                </a:solidFill>
                <a:latin typeface="Calibri"/>
                <a:ea typeface="Calibri"/>
                <a:cs typeface="Calibri"/>
                <a:sym typeface="Calibri"/>
              </a:endParaRPr>
            </a:p>
          </p:txBody>
        </p:sp>
      </p:grpSp>
      <p:sp>
        <p:nvSpPr>
          <p:cNvPr id="236" name="Google Shape;236;p6"/>
          <p:cNvSpPr txBox="1"/>
          <p:nvPr/>
        </p:nvSpPr>
        <p:spPr>
          <a:xfrm>
            <a:off x="391323" y="3851057"/>
            <a:ext cx="27431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PRODUCT 2:</a:t>
            </a:r>
            <a:endParaRPr/>
          </a:p>
        </p:txBody>
      </p:sp>
      <p:grpSp>
        <p:nvGrpSpPr>
          <p:cNvPr id="237" name="Google Shape;237;p6"/>
          <p:cNvGrpSpPr/>
          <p:nvPr/>
        </p:nvGrpSpPr>
        <p:grpSpPr>
          <a:xfrm>
            <a:off x="430054" y="4401157"/>
            <a:ext cx="6840204" cy="2342368"/>
            <a:chOff x="3677" y="0"/>
            <a:chExt cx="6840204" cy="2342368"/>
          </a:xfrm>
        </p:grpSpPr>
        <p:sp>
          <p:nvSpPr>
            <p:cNvPr id="238" name="Google Shape;238;p6"/>
            <p:cNvSpPr/>
            <p:nvPr/>
          </p:nvSpPr>
          <p:spPr>
            <a:xfrm>
              <a:off x="3677" y="0"/>
              <a:ext cx="1290604"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txBox="1"/>
            <p:nvPr/>
          </p:nvSpPr>
          <p:spPr>
            <a:xfrm>
              <a:off x="3677" y="0"/>
              <a:ext cx="1290604"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PRODUCT</a:t>
              </a:r>
              <a:endParaRPr sz="1600">
                <a:solidFill>
                  <a:schemeClr val="lt1"/>
                </a:solidFill>
                <a:latin typeface="Calibri"/>
                <a:ea typeface="Calibri"/>
                <a:cs typeface="Calibri"/>
                <a:sym typeface="Calibri"/>
              </a:endParaRPr>
            </a:p>
          </p:txBody>
        </p:sp>
        <p:sp>
          <p:nvSpPr>
            <p:cNvPr id="240" name="Google Shape;240;p6"/>
            <p:cNvSpPr/>
            <p:nvPr/>
          </p:nvSpPr>
          <p:spPr>
            <a:xfrm>
              <a:off x="132738" y="702710"/>
              <a:ext cx="1032483" cy="1522539"/>
            </a:xfrm>
            <a:prstGeom prst="roundRect">
              <a:avLst>
                <a:gd fmla="val 10000" name="adj"/>
              </a:avLst>
            </a:prstGeom>
            <a:solidFill>
              <a:srgbClr val="97BE4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txBox="1"/>
            <p:nvPr/>
          </p:nvSpPr>
          <p:spPr>
            <a:xfrm>
              <a:off x="162978" y="732950"/>
              <a:ext cx="972003" cy="1462059"/>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HP</a:t>
              </a:r>
              <a:endParaRPr sz="1400">
                <a:solidFill>
                  <a:schemeClr val="lt1"/>
                </a:solidFill>
                <a:latin typeface="Calibri"/>
                <a:ea typeface="Calibri"/>
                <a:cs typeface="Calibri"/>
                <a:sym typeface="Calibri"/>
              </a:endParaRPr>
            </a:p>
          </p:txBody>
        </p:sp>
        <p:sp>
          <p:nvSpPr>
            <p:cNvPr id="242" name="Google Shape;242;p6"/>
            <p:cNvSpPr/>
            <p:nvPr/>
          </p:nvSpPr>
          <p:spPr>
            <a:xfrm>
              <a:off x="1391077" y="0"/>
              <a:ext cx="1290604"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txBox="1"/>
            <p:nvPr/>
          </p:nvSpPr>
          <p:spPr>
            <a:xfrm>
              <a:off x="1391077" y="0"/>
              <a:ext cx="1290604"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WEBSITE</a:t>
              </a:r>
              <a:endParaRPr sz="1600">
                <a:solidFill>
                  <a:schemeClr val="lt1"/>
                </a:solidFill>
                <a:latin typeface="Calibri"/>
                <a:ea typeface="Calibri"/>
                <a:cs typeface="Calibri"/>
                <a:sym typeface="Calibri"/>
              </a:endParaRPr>
            </a:p>
          </p:txBody>
        </p:sp>
        <p:sp>
          <p:nvSpPr>
            <p:cNvPr id="244" name="Google Shape;244;p6"/>
            <p:cNvSpPr/>
            <p:nvPr/>
          </p:nvSpPr>
          <p:spPr>
            <a:xfrm>
              <a:off x="1520138" y="702710"/>
              <a:ext cx="1032483" cy="1522539"/>
            </a:xfrm>
            <a:prstGeom prst="roundRect">
              <a:avLst>
                <a:gd fmla="val 10000" name="adj"/>
              </a:avLst>
            </a:prstGeom>
            <a:solidFill>
              <a:srgbClr val="3C9CC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txBox="1"/>
            <p:nvPr/>
          </p:nvSpPr>
          <p:spPr>
            <a:xfrm>
              <a:off x="1550378" y="732950"/>
              <a:ext cx="972003" cy="1462059"/>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Amazon</a:t>
              </a:r>
              <a:endParaRPr sz="1400">
                <a:solidFill>
                  <a:schemeClr val="lt1"/>
                </a:solidFill>
                <a:latin typeface="Calibri"/>
                <a:ea typeface="Calibri"/>
                <a:cs typeface="Calibri"/>
                <a:sym typeface="Calibri"/>
              </a:endParaRPr>
            </a:p>
          </p:txBody>
        </p:sp>
        <p:sp>
          <p:nvSpPr>
            <p:cNvPr id="246" name="Google Shape;246;p6"/>
            <p:cNvSpPr/>
            <p:nvPr/>
          </p:nvSpPr>
          <p:spPr>
            <a:xfrm>
              <a:off x="2778477" y="0"/>
              <a:ext cx="1290604"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txBox="1"/>
            <p:nvPr/>
          </p:nvSpPr>
          <p:spPr>
            <a:xfrm>
              <a:off x="2778477" y="0"/>
              <a:ext cx="1290604"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MODEL</a:t>
              </a:r>
              <a:endParaRPr sz="1600">
                <a:solidFill>
                  <a:schemeClr val="lt1"/>
                </a:solidFill>
                <a:latin typeface="Calibri"/>
                <a:ea typeface="Calibri"/>
                <a:cs typeface="Calibri"/>
                <a:sym typeface="Calibri"/>
              </a:endParaRPr>
            </a:p>
          </p:txBody>
        </p:sp>
        <p:sp>
          <p:nvSpPr>
            <p:cNvPr id="248" name="Google Shape;248;p6"/>
            <p:cNvSpPr/>
            <p:nvPr/>
          </p:nvSpPr>
          <p:spPr>
            <a:xfrm>
              <a:off x="2907538" y="702710"/>
              <a:ext cx="1032483" cy="1522539"/>
            </a:xfrm>
            <a:prstGeom prst="roundRect">
              <a:avLst>
                <a:gd fmla="val 10000" name="adj"/>
              </a:avLst>
            </a:prstGeom>
            <a:solidFill>
              <a:srgbClr val="7B5EC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txBox="1"/>
            <p:nvPr/>
          </p:nvSpPr>
          <p:spPr>
            <a:xfrm>
              <a:off x="2937778" y="732950"/>
              <a:ext cx="972003" cy="1462059"/>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HP Deskjet 2331</a:t>
              </a:r>
              <a:endParaRPr sz="1400">
                <a:solidFill>
                  <a:schemeClr val="lt1"/>
                </a:solidFill>
                <a:latin typeface="Calibri"/>
                <a:ea typeface="Calibri"/>
                <a:cs typeface="Calibri"/>
                <a:sym typeface="Calibri"/>
              </a:endParaRPr>
            </a:p>
          </p:txBody>
        </p:sp>
        <p:sp>
          <p:nvSpPr>
            <p:cNvPr id="250" name="Google Shape;250;p6"/>
            <p:cNvSpPr/>
            <p:nvPr/>
          </p:nvSpPr>
          <p:spPr>
            <a:xfrm>
              <a:off x="4165877" y="0"/>
              <a:ext cx="1290604"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txBox="1"/>
            <p:nvPr/>
          </p:nvSpPr>
          <p:spPr>
            <a:xfrm>
              <a:off x="4165877" y="0"/>
              <a:ext cx="1290604"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NO.OF REVIEWS</a:t>
              </a:r>
              <a:endParaRPr sz="1600">
                <a:solidFill>
                  <a:schemeClr val="lt1"/>
                </a:solidFill>
                <a:latin typeface="Calibri"/>
                <a:ea typeface="Calibri"/>
                <a:cs typeface="Calibri"/>
                <a:sym typeface="Calibri"/>
              </a:endParaRPr>
            </a:p>
          </p:txBody>
        </p:sp>
        <p:sp>
          <p:nvSpPr>
            <p:cNvPr id="252" name="Google Shape;252;p6"/>
            <p:cNvSpPr/>
            <p:nvPr/>
          </p:nvSpPr>
          <p:spPr>
            <a:xfrm>
              <a:off x="4294938" y="702710"/>
              <a:ext cx="1032483" cy="1522539"/>
            </a:xfrm>
            <a:prstGeom prst="roundRect">
              <a:avLst>
                <a:gd fmla="val 10000" name="adj"/>
              </a:avLst>
            </a:prstGeom>
            <a:solidFill>
              <a:srgbClr val="C946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txBox="1"/>
            <p:nvPr/>
          </p:nvSpPr>
          <p:spPr>
            <a:xfrm>
              <a:off x="4325178" y="732950"/>
              <a:ext cx="972003" cy="1462059"/>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6965 AS ON 02/06/2022</a:t>
              </a:r>
              <a:endParaRPr sz="1400">
                <a:solidFill>
                  <a:schemeClr val="lt1"/>
                </a:solidFill>
                <a:latin typeface="Calibri"/>
                <a:ea typeface="Calibri"/>
                <a:cs typeface="Calibri"/>
                <a:sym typeface="Calibri"/>
              </a:endParaRPr>
            </a:p>
          </p:txBody>
        </p:sp>
        <p:sp>
          <p:nvSpPr>
            <p:cNvPr id="254" name="Google Shape;254;p6"/>
            <p:cNvSpPr/>
            <p:nvPr/>
          </p:nvSpPr>
          <p:spPr>
            <a:xfrm>
              <a:off x="5553277" y="0"/>
              <a:ext cx="1290604" cy="2342368"/>
            </a:xfrm>
            <a:prstGeom prst="roundRect">
              <a:avLst>
                <a:gd fmla="val 10000" name="adj"/>
              </a:avLst>
            </a:prstGeom>
            <a:solidFill>
              <a:srgbClr val="DD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txBox="1"/>
            <p:nvPr/>
          </p:nvSpPr>
          <p:spPr>
            <a:xfrm>
              <a:off x="5553277" y="0"/>
              <a:ext cx="1290604" cy="70271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LINK OF THE PRODUCT</a:t>
              </a:r>
              <a:endParaRPr/>
            </a:p>
          </p:txBody>
        </p:sp>
        <p:sp>
          <p:nvSpPr>
            <p:cNvPr id="256" name="Google Shape;256;p6"/>
            <p:cNvSpPr/>
            <p:nvPr/>
          </p:nvSpPr>
          <p:spPr>
            <a:xfrm>
              <a:off x="5682337" y="702710"/>
              <a:ext cx="1032483" cy="1522539"/>
            </a:xfrm>
            <a:prstGeom prst="roundRect">
              <a:avLst>
                <a:gd fmla="val 10000" name="adj"/>
              </a:avLst>
            </a:prstGeom>
            <a:solidFill>
              <a:srgbClr val="D48C2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txBox="1"/>
            <p:nvPr/>
          </p:nvSpPr>
          <p:spPr>
            <a:xfrm>
              <a:off x="5712577" y="732950"/>
              <a:ext cx="972003" cy="1462059"/>
            </a:xfrm>
            <a:prstGeom prst="rect">
              <a:avLst/>
            </a:prstGeom>
            <a:noFill/>
            <a:ln>
              <a:noFill/>
            </a:ln>
          </p:spPr>
          <p:txBody>
            <a:bodyPr anchorCtr="0" anchor="ctr" bIns="26650" lIns="35550" spcFirstLastPara="1" rIns="35550" wrap="square" tIns="26650">
              <a:noAutofit/>
            </a:bodyPr>
            <a:lstStyle/>
            <a:p>
              <a:pPr indent="0" lvl="0" marL="0" marR="0" rtl="0" algn="ctr">
                <a:lnSpc>
                  <a:spcPct val="90000"/>
                </a:lnSpc>
                <a:spcBef>
                  <a:spcPts val="0"/>
                </a:spcBef>
                <a:spcAft>
                  <a:spcPts val="0"/>
                </a:spcAft>
                <a:buClr>
                  <a:schemeClr val="lt1"/>
                </a:buClr>
                <a:buSzPts val="1400"/>
                <a:buFont typeface="Calibri"/>
                <a:buNone/>
              </a:pPr>
              <a:r>
                <a:rPr lang="en-US" sz="1400" u="sng">
                  <a:solidFill>
                    <a:schemeClr val="lt1"/>
                  </a:solidFill>
                  <a:latin typeface="Calibri"/>
                  <a:ea typeface="Calibri"/>
                  <a:cs typeface="Calibri"/>
                  <a:sym typeface="Calibri"/>
                  <a:hlinkClick r:id="rId5">
                    <a:extLst>
                      <a:ext uri="{A12FA001-AC4F-418D-AE19-62706E023703}">
                        <ahyp:hlinkClr val="tx"/>
                      </a:ext>
                    </a:extLst>
                  </a:hlinkClick>
                </a:rPr>
                <a:t>HP-Deskjet</a:t>
              </a:r>
              <a:endParaRPr sz="1400">
                <a:solidFill>
                  <a:schemeClr val="lt1"/>
                </a:solidFill>
                <a:latin typeface="Calibri"/>
                <a:ea typeface="Calibri"/>
                <a:cs typeface="Calibri"/>
                <a:sym typeface="Calibri"/>
              </a:endParaRPr>
            </a:p>
          </p:txBody>
        </p:sp>
      </p:grpSp>
      <p:pic>
        <p:nvPicPr>
          <p:cNvPr id="258" name="Google Shape;258;p6"/>
          <p:cNvPicPr preferRelativeResize="0"/>
          <p:nvPr/>
        </p:nvPicPr>
        <p:blipFill rotWithShape="1">
          <a:blip r:embed="rId6">
            <a:alphaModFix/>
          </a:blip>
          <a:srcRect b="0" l="0" r="0" t="0"/>
          <a:stretch/>
        </p:blipFill>
        <p:spPr>
          <a:xfrm>
            <a:off x="8200372" y="1766324"/>
            <a:ext cx="3212926" cy="1655215"/>
          </a:xfrm>
          <a:prstGeom prst="rect">
            <a:avLst/>
          </a:prstGeom>
          <a:noFill/>
          <a:ln>
            <a:noFill/>
          </a:ln>
        </p:spPr>
      </p:pic>
      <p:pic>
        <p:nvPicPr>
          <p:cNvPr id="259" name="Google Shape;259;p6"/>
          <p:cNvPicPr preferRelativeResize="0"/>
          <p:nvPr/>
        </p:nvPicPr>
        <p:blipFill rotWithShape="1">
          <a:blip r:embed="rId7">
            <a:alphaModFix/>
          </a:blip>
          <a:srcRect b="0" l="0" r="0" t="0"/>
          <a:stretch/>
        </p:blipFill>
        <p:spPr>
          <a:xfrm>
            <a:off x="8534401" y="4648625"/>
            <a:ext cx="2941528" cy="1725654"/>
          </a:xfrm>
          <a:prstGeom prst="rect">
            <a:avLst/>
          </a:prstGeom>
          <a:noFill/>
          <a:ln>
            <a:noFill/>
          </a:ln>
        </p:spPr>
      </p:pic>
      <p:sp>
        <p:nvSpPr>
          <p:cNvPr id="260" name="Google Shape;26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 name="Shape 264"/>
        <p:cNvGrpSpPr/>
        <p:nvPr/>
      </p:nvGrpSpPr>
      <p:grpSpPr>
        <a:xfrm>
          <a:off x="0" y="0"/>
          <a:ext cx="0" cy="0"/>
          <a:chOff x="0" y="0"/>
          <a:chExt cx="0" cy="0"/>
        </a:xfrm>
      </p:grpSpPr>
      <p:pic>
        <p:nvPicPr>
          <p:cNvPr id="265" name="Google Shape;265;p7"/>
          <p:cNvPicPr preferRelativeResize="0"/>
          <p:nvPr/>
        </p:nvPicPr>
        <p:blipFill rotWithShape="1">
          <a:blip r:embed="rId3">
            <a:alphaModFix amt="35000"/>
          </a:blip>
          <a:srcRect b="0" l="0" r="0" t="0"/>
          <a:stretch/>
        </p:blipFill>
        <p:spPr>
          <a:xfrm>
            <a:off x="20" y="10"/>
            <a:ext cx="12191980" cy="6857990"/>
          </a:xfrm>
          <a:prstGeom prst="rect">
            <a:avLst/>
          </a:prstGeom>
          <a:noFill/>
          <a:ln>
            <a:noFill/>
          </a:ln>
        </p:spPr>
      </p:pic>
      <p:sp>
        <p:nvSpPr>
          <p:cNvPr id="266" name="Google Shape;266;p7"/>
          <p:cNvSpPr txBox="1"/>
          <p:nvPr>
            <p:ph type="title"/>
          </p:nvPr>
        </p:nvSpPr>
        <p:spPr>
          <a:xfrm>
            <a:off x="838200" y="365125"/>
            <a:ext cx="10515600" cy="65881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00000"/>
              <a:buFont typeface="Calibri"/>
              <a:buNone/>
            </a:pPr>
            <a:r>
              <a:rPr b="1" lang="en-US">
                <a:solidFill>
                  <a:srgbClr val="FFFFFF"/>
                </a:solidFill>
              </a:rPr>
              <a:t>DESIGN AND WORKFLOW</a:t>
            </a:r>
            <a:endParaRPr/>
          </a:p>
        </p:txBody>
      </p:sp>
      <p:sp>
        <p:nvSpPr>
          <p:cNvPr id="267" name="Google Shape;26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68" name="Google Shape;268;p7"/>
          <p:cNvGrpSpPr/>
          <p:nvPr/>
        </p:nvGrpSpPr>
        <p:grpSpPr>
          <a:xfrm>
            <a:off x="2077810" y="1292589"/>
            <a:ext cx="2635250" cy="455715"/>
            <a:chOff x="0" y="8151"/>
            <a:chExt cx="2635250" cy="455715"/>
          </a:xfrm>
        </p:grpSpPr>
        <p:sp>
          <p:nvSpPr>
            <p:cNvPr id="269" name="Google Shape;269;p7"/>
            <p:cNvSpPr/>
            <p:nvPr/>
          </p:nvSpPr>
          <p:spPr>
            <a:xfrm>
              <a:off x="0" y="8151"/>
              <a:ext cx="2635250" cy="455715"/>
            </a:xfrm>
            <a:prstGeom prst="roundRect">
              <a:avLst>
                <a:gd fmla="val 16667" name="adj"/>
              </a:avLst>
            </a:prstGeom>
            <a:gradFill>
              <a:gsLst>
                <a:gs pos="0">
                  <a:srgbClr val="4A8D77"/>
                </a:gs>
                <a:gs pos="50000">
                  <a:srgbClr val="178367"/>
                </a:gs>
                <a:gs pos="100000">
                  <a:srgbClr val="10775C"/>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txBox="1"/>
            <p:nvPr/>
          </p:nvSpPr>
          <p:spPr>
            <a:xfrm>
              <a:off x="22246" y="30397"/>
              <a:ext cx="2590758"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WEB SCRAPING</a:t>
              </a:r>
              <a:endParaRPr sz="1900">
                <a:solidFill>
                  <a:schemeClr val="lt1"/>
                </a:solidFill>
                <a:latin typeface="Calibri"/>
                <a:ea typeface="Calibri"/>
                <a:cs typeface="Calibri"/>
                <a:sym typeface="Calibri"/>
              </a:endParaRPr>
            </a:p>
          </p:txBody>
        </p:sp>
      </p:grpSp>
      <p:grpSp>
        <p:nvGrpSpPr>
          <p:cNvPr id="271" name="Google Shape;271;p7"/>
          <p:cNvGrpSpPr/>
          <p:nvPr/>
        </p:nvGrpSpPr>
        <p:grpSpPr>
          <a:xfrm>
            <a:off x="2496223" y="2065254"/>
            <a:ext cx="1888979" cy="3011417"/>
            <a:chOff x="1197737" y="1471"/>
            <a:chExt cx="1888979" cy="3011417"/>
          </a:xfrm>
        </p:grpSpPr>
        <p:sp>
          <p:nvSpPr>
            <p:cNvPr id="272" name="Google Shape;272;p7"/>
            <p:cNvSpPr/>
            <p:nvPr/>
          </p:nvSpPr>
          <p:spPr>
            <a:xfrm>
              <a:off x="1197737" y="1471"/>
              <a:ext cx="1888979" cy="547530"/>
            </a:xfrm>
            <a:prstGeom prst="roundRect">
              <a:avLst>
                <a:gd fmla="val 10000" name="adj"/>
              </a:avLst>
            </a:prstGeom>
            <a:solidFill>
              <a:srgbClr val="3C9CC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txBox="1"/>
            <p:nvPr/>
          </p:nvSpPr>
          <p:spPr>
            <a:xfrm>
              <a:off x="1213774" y="17508"/>
              <a:ext cx="1856905" cy="51545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Request-Response</a:t>
              </a:r>
              <a:endParaRPr/>
            </a:p>
          </p:txBody>
        </p:sp>
        <p:sp>
          <p:nvSpPr>
            <p:cNvPr id="274" name="Google Shape;274;p7"/>
            <p:cNvSpPr/>
            <p:nvPr/>
          </p:nvSpPr>
          <p:spPr>
            <a:xfrm rot="5400000">
              <a:off x="2039565" y="562690"/>
              <a:ext cx="205323" cy="246388"/>
            </a:xfrm>
            <a:prstGeom prst="rightArrow">
              <a:avLst>
                <a:gd fmla="val 60000" name="adj1"/>
                <a:gd fmla="val 50000" name="adj2"/>
              </a:avLst>
            </a:prstGeom>
            <a:solidFill>
              <a:srgbClr val="3C9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txBox="1"/>
            <p:nvPr/>
          </p:nvSpPr>
          <p:spPr>
            <a:xfrm>
              <a:off x="2068311" y="583223"/>
              <a:ext cx="147832" cy="14372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000"/>
                <a:buFont typeface="Calibri"/>
                <a:buNone/>
              </a:pPr>
              <a:r>
                <a:t/>
              </a:r>
              <a:endParaRPr sz="1000">
                <a:solidFill>
                  <a:schemeClr val="lt1"/>
                </a:solidFill>
                <a:latin typeface="Calibri"/>
                <a:ea typeface="Calibri"/>
                <a:cs typeface="Calibri"/>
                <a:sym typeface="Calibri"/>
              </a:endParaRPr>
            </a:p>
          </p:txBody>
        </p:sp>
        <p:sp>
          <p:nvSpPr>
            <p:cNvPr id="276" name="Google Shape;276;p7"/>
            <p:cNvSpPr/>
            <p:nvPr/>
          </p:nvSpPr>
          <p:spPr>
            <a:xfrm>
              <a:off x="1197737" y="822767"/>
              <a:ext cx="1888979" cy="547530"/>
            </a:xfrm>
            <a:prstGeom prst="roundRect">
              <a:avLst>
                <a:gd fmla="val 10000" name="adj"/>
              </a:avLst>
            </a:prstGeom>
            <a:solidFill>
              <a:srgbClr val="4875C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txBox="1"/>
            <p:nvPr/>
          </p:nvSpPr>
          <p:spPr>
            <a:xfrm>
              <a:off x="1213774" y="838804"/>
              <a:ext cx="1856905" cy="51545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Parse and Extract</a:t>
              </a:r>
              <a:endParaRPr/>
            </a:p>
          </p:txBody>
        </p:sp>
        <p:sp>
          <p:nvSpPr>
            <p:cNvPr id="278" name="Google Shape;278;p7"/>
            <p:cNvSpPr/>
            <p:nvPr/>
          </p:nvSpPr>
          <p:spPr>
            <a:xfrm rot="5400000">
              <a:off x="2039565" y="1383986"/>
              <a:ext cx="205323" cy="246388"/>
            </a:xfrm>
            <a:prstGeom prst="rightArrow">
              <a:avLst>
                <a:gd fmla="val 60000" name="adj1"/>
                <a:gd fmla="val 50000" name="adj2"/>
              </a:avLst>
            </a:prstGeom>
            <a:solidFill>
              <a:srgbClr val="4E65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txBox="1"/>
            <p:nvPr/>
          </p:nvSpPr>
          <p:spPr>
            <a:xfrm>
              <a:off x="2068311" y="1404519"/>
              <a:ext cx="147832" cy="14372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000"/>
                <a:buFont typeface="Calibri"/>
                <a:buNone/>
              </a:pPr>
              <a:r>
                <a:t/>
              </a:r>
              <a:endParaRPr sz="1000">
                <a:solidFill>
                  <a:schemeClr val="lt1"/>
                </a:solidFill>
                <a:latin typeface="Calibri"/>
                <a:ea typeface="Calibri"/>
                <a:cs typeface="Calibri"/>
                <a:sym typeface="Calibri"/>
              </a:endParaRPr>
            </a:p>
          </p:txBody>
        </p:sp>
        <p:sp>
          <p:nvSpPr>
            <p:cNvPr id="280" name="Google Shape;280;p7"/>
            <p:cNvSpPr/>
            <p:nvPr/>
          </p:nvSpPr>
          <p:spPr>
            <a:xfrm>
              <a:off x="1197737" y="1644063"/>
              <a:ext cx="1888979" cy="547530"/>
            </a:xfrm>
            <a:prstGeom prst="roundRect">
              <a:avLst>
                <a:gd fmla="val 10000" name="adj"/>
              </a:avLst>
            </a:prstGeom>
            <a:solidFill>
              <a:srgbClr val="5458C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txBox="1"/>
            <p:nvPr/>
          </p:nvSpPr>
          <p:spPr>
            <a:xfrm>
              <a:off x="1213774" y="1660100"/>
              <a:ext cx="1856905" cy="51545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Download Data</a:t>
              </a:r>
              <a:endParaRPr/>
            </a:p>
          </p:txBody>
        </p:sp>
        <p:sp>
          <p:nvSpPr>
            <p:cNvPr id="282" name="Google Shape;282;p7"/>
            <p:cNvSpPr/>
            <p:nvPr/>
          </p:nvSpPr>
          <p:spPr>
            <a:xfrm rot="5400000">
              <a:off x="2039565" y="2205281"/>
              <a:ext cx="205323" cy="246388"/>
            </a:xfrm>
            <a:prstGeom prst="rightArrow">
              <a:avLst>
                <a:gd fmla="val 60000" name="adj1"/>
                <a:gd fmla="val 50000" name="adj2"/>
              </a:avLst>
            </a:prstGeom>
            <a:solidFill>
              <a:srgbClr val="7B5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txBox="1"/>
            <p:nvPr/>
          </p:nvSpPr>
          <p:spPr>
            <a:xfrm>
              <a:off x="2068311" y="2225814"/>
              <a:ext cx="147832" cy="14372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000"/>
                <a:buFont typeface="Calibri"/>
                <a:buNone/>
              </a:pPr>
              <a:r>
                <a:t/>
              </a:r>
              <a:endParaRPr sz="1000">
                <a:solidFill>
                  <a:schemeClr val="lt1"/>
                </a:solidFill>
                <a:latin typeface="Calibri"/>
                <a:ea typeface="Calibri"/>
                <a:cs typeface="Calibri"/>
                <a:sym typeface="Calibri"/>
              </a:endParaRPr>
            </a:p>
          </p:txBody>
        </p:sp>
        <p:sp>
          <p:nvSpPr>
            <p:cNvPr id="284" name="Google Shape;284;p7"/>
            <p:cNvSpPr/>
            <p:nvPr/>
          </p:nvSpPr>
          <p:spPr>
            <a:xfrm>
              <a:off x="1197737" y="2465358"/>
              <a:ext cx="1888979" cy="547530"/>
            </a:xfrm>
            <a:prstGeom prst="roundRect">
              <a:avLst>
                <a:gd fmla="val 10000" name="adj"/>
              </a:avLst>
            </a:prstGeom>
            <a:solidFill>
              <a:srgbClr val="7B5FC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txBox="1"/>
            <p:nvPr/>
          </p:nvSpPr>
          <p:spPr>
            <a:xfrm>
              <a:off x="1213774" y="2481395"/>
              <a:ext cx="1856905" cy="51545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CSV Reader</a:t>
              </a:r>
              <a:endParaRPr/>
            </a:p>
          </p:txBody>
        </p:sp>
      </p:grpSp>
      <p:grpSp>
        <p:nvGrpSpPr>
          <p:cNvPr id="286" name="Google Shape;286;p7"/>
          <p:cNvGrpSpPr/>
          <p:nvPr/>
        </p:nvGrpSpPr>
        <p:grpSpPr>
          <a:xfrm>
            <a:off x="5154517" y="1292591"/>
            <a:ext cx="2942166" cy="455715"/>
            <a:chOff x="0" y="8152"/>
            <a:chExt cx="2942166" cy="455715"/>
          </a:xfrm>
        </p:grpSpPr>
        <p:sp>
          <p:nvSpPr>
            <p:cNvPr id="287" name="Google Shape;287;p7"/>
            <p:cNvSpPr/>
            <p:nvPr/>
          </p:nvSpPr>
          <p:spPr>
            <a:xfrm>
              <a:off x="0" y="8152"/>
              <a:ext cx="2942166" cy="455715"/>
            </a:xfrm>
            <a:prstGeom prst="roundRect">
              <a:avLst>
                <a:gd fmla="val 16667" name="adj"/>
              </a:avLst>
            </a:prstGeom>
            <a:gradFill>
              <a:gsLst>
                <a:gs pos="0">
                  <a:srgbClr val="4A8D77"/>
                </a:gs>
                <a:gs pos="50000">
                  <a:srgbClr val="178367"/>
                </a:gs>
                <a:gs pos="100000">
                  <a:srgbClr val="10775C"/>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txBox="1"/>
            <p:nvPr/>
          </p:nvSpPr>
          <p:spPr>
            <a:xfrm>
              <a:off x="22246" y="30398"/>
              <a:ext cx="2897674"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DATA PRE-PROCESSING</a:t>
              </a:r>
              <a:endParaRPr sz="1900">
                <a:solidFill>
                  <a:schemeClr val="lt1"/>
                </a:solidFill>
                <a:latin typeface="Calibri"/>
                <a:ea typeface="Calibri"/>
                <a:cs typeface="Calibri"/>
                <a:sym typeface="Calibri"/>
              </a:endParaRPr>
            </a:p>
          </p:txBody>
        </p:sp>
      </p:grpSp>
      <p:grpSp>
        <p:nvGrpSpPr>
          <p:cNvPr id="289" name="Google Shape;289;p7"/>
          <p:cNvGrpSpPr/>
          <p:nvPr/>
        </p:nvGrpSpPr>
        <p:grpSpPr>
          <a:xfrm>
            <a:off x="5059202" y="2041650"/>
            <a:ext cx="3385516" cy="3051323"/>
            <a:chOff x="521354" y="1213"/>
            <a:chExt cx="3385516" cy="3051323"/>
          </a:xfrm>
        </p:grpSpPr>
        <p:sp>
          <p:nvSpPr>
            <p:cNvPr id="290" name="Google Shape;290;p7"/>
            <p:cNvSpPr/>
            <p:nvPr/>
          </p:nvSpPr>
          <p:spPr>
            <a:xfrm rot="5400000">
              <a:off x="278889" y="697300"/>
              <a:ext cx="1077946" cy="130771"/>
            </a:xfrm>
            <a:prstGeom prst="rect">
              <a:avLst/>
            </a:prstGeom>
            <a:solidFill>
              <a:srgbClr val="97B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521354" y="1213"/>
              <a:ext cx="1453011" cy="871806"/>
            </a:xfrm>
            <a:prstGeom prst="roundRect">
              <a:avLst>
                <a:gd fmla="val 10000" name="adj"/>
              </a:avLst>
            </a:prstGeom>
            <a:solidFill>
              <a:srgbClr val="97BE4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txBox="1"/>
            <p:nvPr/>
          </p:nvSpPr>
          <p:spPr>
            <a:xfrm>
              <a:off x="546888" y="26747"/>
              <a:ext cx="1401943" cy="82073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Tokenization</a:t>
              </a:r>
              <a:endParaRPr/>
            </a:p>
          </p:txBody>
        </p:sp>
        <p:sp>
          <p:nvSpPr>
            <p:cNvPr id="293" name="Google Shape;293;p7"/>
            <p:cNvSpPr/>
            <p:nvPr/>
          </p:nvSpPr>
          <p:spPr>
            <a:xfrm rot="5400000">
              <a:off x="278889" y="1787058"/>
              <a:ext cx="1077946" cy="130771"/>
            </a:xfrm>
            <a:prstGeom prst="rect">
              <a:avLst/>
            </a:prstGeom>
            <a:solidFill>
              <a:srgbClr val="3C9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521354" y="1090972"/>
              <a:ext cx="1453011" cy="871806"/>
            </a:xfrm>
            <a:prstGeom prst="roundRect">
              <a:avLst>
                <a:gd fmla="val 10000" name="adj"/>
              </a:avLst>
            </a:prstGeom>
            <a:solidFill>
              <a:srgbClr val="3C9CC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txBox="1"/>
            <p:nvPr/>
          </p:nvSpPr>
          <p:spPr>
            <a:xfrm>
              <a:off x="546888" y="1116506"/>
              <a:ext cx="1401943" cy="82073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Spell Check</a:t>
              </a:r>
              <a:endParaRPr/>
            </a:p>
          </p:txBody>
        </p:sp>
        <p:sp>
          <p:nvSpPr>
            <p:cNvPr id="296" name="Google Shape;296;p7"/>
            <p:cNvSpPr/>
            <p:nvPr/>
          </p:nvSpPr>
          <p:spPr>
            <a:xfrm>
              <a:off x="823769" y="2331938"/>
              <a:ext cx="1920693" cy="130771"/>
            </a:xfrm>
            <a:prstGeom prst="rect">
              <a:avLst/>
            </a:prstGeom>
            <a:solidFill>
              <a:srgbClr val="7B5E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521354" y="2180730"/>
              <a:ext cx="1453011" cy="871806"/>
            </a:xfrm>
            <a:prstGeom prst="roundRect">
              <a:avLst>
                <a:gd fmla="val 10000" name="adj"/>
              </a:avLst>
            </a:prstGeom>
            <a:solidFill>
              <a:srgbClr val="7B5EC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txBox="1"/>
            <p:nvPr/>
          </p:nvSpPr>
          <p:spPr>
            <a:xfrm>
              <a:off x="546888" y="2206264"/>
              <a:ext cx="1401943" cy="82073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Stemming</a:t>
              </a:r>
              <a:endParaRPr sz="1900">
                <a:solidFill>
                  <a:schemeClr val="lt1"/>
                </a:solidFill>
                <a:latin typeface="Calibri"/>
                <a:ea typeface="Calibri"/>
                <a:cs typeface="Calibri"/>
                <a:sym typeface="Calibri"/>
              </a:endParaRPr>
            </a:p>
          </p:txBody>
        </p:sp>
        <p:sp>
          <p:nvSpPr>
            <p:cNvPr id="299" name="Google Shape;299;p7"/>
            <p:cNvSpPr/>
            <p:nvPr/>
          </p:nvSpPr>
          <p:spPr>
            <a:xfrm rot="-5400000">
              <a:off x="2211395" y="1787058"/>
              <a:ext cx="1077946" cy="130771"/>
            </a:xfrm>
            <a:prstGeom prst="rect">
              <a:avLst/>
            </a:prstGeom>
            <a:solidFill>
              <a:srgbClr val="C946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453859" y="2180730"/>
              <a:ext cx="1453011" cy="871806"/>
            </a:xfrm>
            <a:prstGeom prst="roundRect">
              <a:avLst>
                <a:gd fmla="val 10000" name="adj"/>
              </a:avLst>
            </a:prstGeom>
            <a:solidFill>
              <a:srgbClr val="C946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txBox="1"/>
            <p:nvPr/>
          </p:nvSpPr>
          <p:spPr>
            <a:xfrm>
              <a:off x="2479393" y="2206264"/>
              <a:ext cx="1401943" cy="82073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Negation </a:t>
              </a:r>
              <a:r>
                <a:rPr lang="en-US" sz="1900">
                  <a:solidFill>
                    <a:schemeClr val="lt1"/>
                  </a:solidFill>
                  <a:latin typeface="Arial"/>
                  <a:ea typeface="Arial"/>
                  <a:cs typeface="Arial"/>
                  <a:sym typeface="Arial"/>
                </a:rPr>
                <a:t>Handling</a:t>
              </a:r>
              <a:endParaRPr sz="1900">
                <a:solidFill>
                  <a:schemeClr val="lt1"/>
                </a:solidFill>
                <a:latin typeface="Calibri"/>
                <a:ea typeface="Calibri"/>
                <a:cs typeface="Calibri"/>
                <a:sym typeface="Calibri"/>
              </a:endParaRPr>
            </a:p>
          </p:txBody>
        </p:sp>
        <p:sp>
          <p:nvSpPr>
            <p:cNvPr id="302" name="Google Shape;302;p7"/>
            <p:cNvSpPr/>
            <p:nvPr/>
          </p:nvSpPr>
          <p:spPr>
            <a:xfrm rot="-5400000">
              <a:off x="2211395" y="697300"/>
              <a:ext cx="1077946" cy="130771"/>
            </a:xfrm>
            <a:prstGeom prst="rect">
              <a:avLst/>
            </a:prstGeom>
            <a:solidFill>
              <a:srgbClr val="D48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2453859" y="1090972"/>
              <a:ext cx="1453011" cy="871806"/>
            </a:xfrm>
            <a:prstGeom prst="roundRect">
              <a:avLst>
                <a:gd fmla="val 10000" name="adj"/>
              </a:avLst>
            </a:prstGeom>
            <a:solidFill>
              <a:srgbClr val="D48C2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txBox="1"/>
            <p:nvPr/>
          </p:nvSpPr>
          <p:spPr>
            <a:xfrm>
              <a:off x="2479393" y="1116506"/>
              <a:ext cx="1401943" cy="82073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Stop words Removal</a:t>
              </a:r>
              <a:endParaRPr/>
            </a:p>
          </p:txBody>
        </p:sp>
        <p:sp>
          <p:nvSpPr>
            <p:cNvPr id="305" name="Google Shape;305;p7"/>
            <p:cNvSpPr/>
            <p:nvPr/>
          </p:nvSpPr>
          <p:spPr>
            <a:xfrm>
              <a:off x="2453859" y="1213"/>
              <a:ext cx="1453011" cy="871806"/>
            </a:xfrm>
            <a:prstGeom prst="roundRect">
              <a:avLst>
                <a:gd fmla="val 10000" name="adj"/>
              </a:avLst>
            </a:prstGeom>
            <a:solidFill>
              <a:srgbClr val="7030A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txBox="1"/>
            <p:nvPr/>
          </p:nvSpPr>
          <p:spPr>
            <a:xfrm>
              <a:off x="2479393" y="26747"/>
              <a:ext cx="1401943" cy="82073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Feature</a:t>
              </a:r>
              <a:r>
                <a:rPr lang="en-US" sz="1900">
                  <a:solidFill>
                    <a:schemeClr val="lt1"/>
                  </a:solidFill>
                  <a:latin typeface="Calibri"/>
                  <a:ea typeface="Calibri"/>
                  <a:cs typeface="Calibri"/>
                  <a:sym typeface="Calibri"/>
                </a:rPr>
                <a:t> </a:t>
              </a:r>
              <a:r>
                <a:rPr lang="en-US" sz="1900">
                  <a:solidFill>
                    <a:schemeClr val="lt1"/>
                  </a:solidFill>
                  <a:latin typeface="Arial"/>
                  <a:ea typeface="Arial"/>
                  <a:cs typeface="Arial"/>
                  <a:sym typeface="Arial"/>
                </a:rPr>
                <a:t>Extraction</a:t>
              </a:r>
              <a:endParaRPr sz="1900">
                <a:solidFill>
                  <a:schemeClr val="lt1"/>
                </a:solidFill>
                <a:latin typeface="Calibri"/>
                <a:ea typeface="Calibri"/>
                <a:cs typeface="Calibri"/>
                <a:sym typeface="Calibri"/>
              </a:endParaRPr>
            </a:p>
          </p:txBody>
        </p:sp>
      </p:grpSp>
      <p:grpSp>
        <p:nvGrpSpPr>
          <p:cNvPr id="307" name="Google Shape;307;p7"/>
          <p:cNvGrpSpPr/>
          <p:nvPr/>
        </p:nvGrpSpPr>
        <p:grpSpPr>
          <a:xfrm>
            <a:off x="8797938" y="1304583"/>
            <a:ext cx="2328334" cy="431730"/>
            <a:chOff x="0" y="94227"/>
            <a:chExt cx="2328334" cy="431730"/>
          </a:xfrm>
        </p:grpSpPr>
        <p:sp>
          <p:nvSpPr>
            <p:cNvPr id="308" name="Google Shape;308;p7"/>
            <p:cNvSpPr/>
            <p:nvPr/>
          </p:nvSpPr>
          <p:spPr>
            <a:xfrm>
              <a:off x="0" y="94227"/>
              <a:ext cx="2328334" cy="431730"/>
            </a:xfrm>
            <a:prstGeom prst="roundRect">
              <a:avLst>
                <a:gd fmla="val 16667" name="adj"/>
              </a:avLst>
            </a:prstGeom>
            <a:gradFill>
              <a:gsLst>
                <a:gs pos="0">
                  <a:srgbClr val="4A8D77"/>
                </a:gs>
                <a:gs pos="50000">
                  <a:srgbClr val="178367"/>
                </a:gs>
                <a:gs pos="100000">
                  <a:srgbClr val="10775C"/>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txBox="1"/>
            <p:nvPr/>
          </p:nvSpPr>
          <p:spPr>
            <a:xfrm>
              <a:off x="21075" y="115302"/>
              <a:ext cx="2286184" cy="38958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MACHINE LEARNING</a:t>
              </a:r>
              <a:endParaRPr sz="1800">
                <a:solidFill>
                  <a:schemeClr val="lt1"/>
                </a:solidFill>
                <a:latin typeface="Calibri"/>
                <a:ea typeface="Calibri"/>
                <a:cs typeface="Calibri"/>
                <a:sym typeface="Calibri"/>
              </a:endParaRPr>
            </a:p>
          </p:txBody>
        </p:sp>
      </p:grpSp>
      <p:grpSp>
        <p:nvGrpSpPr>
          <p:cNvPr id="310" name="Google Shape;310;p7"/>
          <p:cNvGrpSpPr/>
          <p:nvPr/>
        </p:nvGrpSpPr>
        <p:grpSpPr>
          <a:xfrm>
            <a:off x="9246957" y="2021210"/>
            <a:ext cx="1427094" cy="3054649"/>
            <a:chOff x="686473" y="0"/>
            <a:chExt cx="1427094" cy="3054649"/>
          </a:xfrm>
        </p:grpSpPr>
        <p:sp>
          <p:nvSpPr>
            <p:cNvPr id="311" name="Google Shape;311;p7"/>
            <p:cNvSpPr/>
            <p:nvPr/>
          </p:nvSpPr>
          <p:spPr>
            <a:xfrm>
              <a:off x="686473" y="0"/>
              <a:ext cx="1427094" cy="763662"/>
            </a:xfrm>
            <a:prstGeom prst="roundRect">
              <a:avLst>
                <a:gd fmla="val 10000" name="adj"/>
              </a:avLst>
            </a:prstGeom>
            <a:solidFill>
              <a:srgbClr val="97BE4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txBox="1"/>
            <p:nvPr/>
          </p:nvSpPr>
          <p:spPr>
            <a:xfrm>
              <a:off x="708840" y="22367"/>
              <a:ext cx="1382360" cy="718928"/>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Ensemble Technique</a:t>
              </a:r>
              <a:endParaRPr/>
            </a:p>
          </p:txBody>
        </p:sp>
        <p:sp>
          <p:nvSpPr>
            <p:cNvPr id="313" name="Google Shape;313;p7"/>
            <p:cNvSpPr/>
            <p:nvPr/>
          </p:nvSpPr>
          <p:spPr>
            <a:xfrm rot="5400000">
              <a:off x="1256833" y="782754"/>
              <a:ext cx="286373" cy="343648"/>
            </a:xfrm>
            <a:prstGeom prst="rightArrow">
              <a:avLst>
                <a:gd fmla="val 60000" name="adj1"/>
                <a:gd fmla="val 50000" name="adj2"/>
              </a:avLst>
            </a:prstGeom>
            <a:solidFill>
              <a:srgbClr val="97B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txBox="1"/>
            <p:nvPr/>
          </p:nvSpPr>
          <p:spPr>
            <a:xfrm>
              <a:off x="1296926" y="811391"/>
              <a:ext cx="206188" cy="20046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400"/>
                <a:buFont typeface="Calibri"/>
                <a:buNone/>
              </a:pPr>
              <a:r>
                <a:t/>
              </a:r>
              <a:endParaRPr sz="1400">
                <a:solidFill>
                  <a:schemeClr val="lt1"/>
                </a:solidFill>
                <a:latin typeface="Calibri"/>
                <a:ea typeface="Calibri"/>
                <a:cs typeface="Calibri"/>
                <a:sym typeface="Calibri"/>
              </a:endParaRPr>
            </a:p>
          </p:txBody>
        </p:sp>
        <p:sp>
          <p:nvSpPr>
            <p:cNvPr id="315" name="Google Shape;315;p7"/>
            <p:cNvSpPr/>
            <p:nvPr/>
          </p:nvSpPr>
          <p:spPr>
            <a:xfrm>
              <a:off x="686473" y="1145493"/>
              <a:ext cx="1427094" cy="763662"/>
            </a:xfrm>
            <a:prstGeom prst="roundRect">
              <a:avLst>
                <a:gd fmla="val 10000" name="adj"/>
              </a:avLst>
            </a:prstGeom>
            <a:solidFill>
              <a:srgbClr val="41C46D"/>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txBox="1"/>
            <p:nvPr/>
          </p:nvSpPr>
          <p:spPr>
            <a:xfrm>
              <a:off x="708840" y="1167860"/>
              <a:ext cx="1382360" cy="718928"/>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Classification</a:t>
              </a:r>
              <a:endParaRPr/>
            </a:p>
          </p:txBody>
        </p:sp>
        <p:sp>
          <p:nvSpPr>
            <p:cNvPr id="317" name="Google Shape;317;p7"/>
            <p:cNvSpPr/>
            <p:nvPr/>
          </p:nvSpPr>
          <p:spPr>
            <a:xfrm rot="5400000">
              <a:off x="1256833" y="1928247"/>
              <a:ext cx="286373" cy="343648"/>
            </a:xfrm>
            <a:prstGeom prst="rightArrow">
              <a:avLst>
                <a:gd fmla="val 60000" name="adj1"/>
                <a:gd fmla="val 50000" name="adj2"/>
              </a:avLst>
            </a:prstGeom>
            <a:solidFill>
              <a:srgbClr val="3B9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txBox="1"/>
            <p:nvPr/>
          </p:nvSpPr>
          <p:spPr>
            <a:xfrm>
              <a:off x="1296926" y="1956884"/>
              <a:ext cx="206188" cy="20046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400"/>
                <a:buFont typeface="Calibri"/>
                <a:buNone/>
              </a:pPr>
              <a:r>
                <a:t/>
              </a:r>
              <a:endParaRPr sz="1400">
                <a:solidFill>
                  <a:schemeClr val="lt1"/>
                </a:solidFill>
                <a:latin typeface="Calibri"/>
                <a:ea typeface="Calibri"/>
                <a:cs typeface="Calibri"/>
                <a:sym typeface="Calibri"/>
              </a:endParaRPr>
            </a:p>
          </p:txBody>
        </p:sp>
        <p:sp>
          <p:nvSpPr>
            <p:cNvPr id="319" name="Google Shape;319;p7"/>
            <p:cNvSpPr/>
            <p:nvPr/>
          </p:nvSpPr>
          <p:spPr>
            <a:xfrm>
              <a:off x="686473" y="2290987"/>
              <a:ext cx="1427094" cy="763662"/>
            </a:xfrm>
            <a:prstGeom prst="roundRect">
              <a:avLst>
                <a:gd fmla="val 10000" name="adj"/>
              </a:avLst>
            </a:prstGeom>
            <a:solidFill>
              <a:srgbClr val="3B9AC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txBox="1"/>
            <p:nvPr/>
          </p:nvSpPr>
          <p:spPr>
            <a:xfrm>
              <a:off x="708840" y="2313354"/>
              <a:ext cx="1382360" cy="718928"/>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Accuracy </a:t>
              </a:r>
              <a:endParaRPr/>
            </a:p>
          </p:txBody>
        </p:sp>
      </p:grpSp>
      <p:pic>
        <p:nvPicPr>
          <p:cNvPr id="321" name="Google Shape;321;p7"/>
          <p:cNvPicPr preferRelativeResize="0"/>
          <p:nvPr/>
        </p:nvPicPr>
        <p:blipFill rotWithShape="1">
          <a:blip r:embed="rId4">
            <a:alphaModFix/>
          </a:blip>
          <a:srcRect b="0" l="0" r="0" t="0"/>
          <a:stretch/>
        </p:blipFill>
        <p:spPr>
          <a:xfrm>
            <a:off x="299776" y="2680700"/>
            <a:ext cx="1300228" cy="1496600"/>
          </a:xfrm>
          <a:prstGeom prst="rect">
            <a:avLst/>
          </a:prstGeom>
          <a:noFill/>
          <a:ln>
            <a:noFill/>
          </a:ln>
        </p:spPr>
      </p:pic>
      <p:grpSp>
        <p:nvGrpSpPr>
          <p:cNvPr id="322" name="Google Shape;322;p7"/>
          <p:cNvGrpSpPr/>
          <p:nvPr/>
        </p:nvGrpSpPr>
        <p:grpSpPr>
          <a:xfrm>
            <a:off x="1891515" y="5361662"/>
            <a:ext cx="3005667" cy="455715"/>
            <a:chOff x="0" y="8151"/>
            <a:chExt cx="3005667" cy="455715"/>
          </a:xfrm>
        </p:grpSpPr>
        <p:sp>
          <p:nvSpPr>
            <p:cNvPr id="323" name="Google Shape;323;p7"/>
            <p:cNvSpPr/>
            <p:nvPr/>
          </p:nvSpPr>
          <p:spPr>
            <a:xfrm>
              <a:off x="0" y="8151"/>
              <a:ext cx="3005667" cy="455715"/>
            </a:xfrm>
            <a:prstGeom prst="roundRect">
              <a:avLst>
                <a:gd fmla="val 16667" name="adj"/>
              </a:avLst>
            </a:prstGeom>
            <a:gradFill>
              <a:gsLst>
                <a:gs pos="0">
                  <a:srgbClr val="4A8D77"/>
                </a:gs>
                <a:gs pos="50000">
                  <a:srgbClr val="178367"/>
                </a:gs>
                <a:gs pos="100000">
                  <a:srgbClr val="10775C"/>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txBox="1"/>
            <p:nvPr/>
          </p:nvSpPr>
          <p:spPr>
            <a:xfrm>
              <a:off x="22246" y="30397"/>
              <a:ext cx="2961175"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DATA VISUALIZATION</a:t>
              </a:r>
              <a:endParaRPr sz="1900">
                <a:solidFill>
                  <a:schemeClr val="lt1"/>
                </a:solidFill>
                <a:latin typeface="Calibri"/>
                <a:ea typeface="Calibri"/>
                <a:cs typeface="Calibri"/>
                <a:sym typeface="Calibri"/>
              </a:endParaRPr>
            </a:p>
          </p:txBody>
        </p:sp>
      </p:grpSp>
      <p:grpSp>
        <p:nvGrpSpPr>
          <p:cNvPr id="325" name="Google Shape;325;p7"/>
          <p:cNvGrpSpPr/>
          <p:nvPr/>
        </p:nvGrpSpPr>
        <p:grpSpPr>
          <a:xfrm>
            <a:off x="2180242" y="6071780"/>
            <a:ext cx="6122360" cy="537716"/>
            <a:chOff x="1196" y="0"/>
            <a:chExt cx="6122360" cy="537716"/>
          </a:xfrm>
        </p:grpSpPr>
        <p:sp>
          <p:nvSpPr>
            <p:cNvPr id="326" name="Google Shape;326;p7"/>
            <p:cNvSpPr/>
            <p:nvPr/>
          </p:nvSpPr>
          <p:spPr>
            <a:xfrm>
              <a:off x="1196" y="0"/>
              <a:ext cx="2550983" cy="537716"/>
            </a:xfrm>
            <a:prstGeom prst="roundRect">
              <a:avLst>
                <a:gd fmla="val 10000" name="adj"/>
              </a:avLst>
            </a:prstGeom>
            <a:solidFill>
              <a:srgbClr val="C946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txBox="1"/>
            <p:nvPr/>
          </p:nvSpPr>
          <p:spPr>
            <a:xfrm>
              <a:off x="16945" y="15749"/>
              <a:ext cx="2519485" cy="506218"/>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Exploratory Data Analysis</a:t>
              </a:r>
              <a:endParaRPr sz="1700">
                <a:solidFill>
                  <a:schemeClr val="lt1"/>
                </a:solidFill>
                <a:latin typeface="Calibri"/>
                <a:ea typeface="Calibri"/>
                <a:cs typeface="Calibri"/>
                <a:sym typeface="Calibri"/>
              </a:endParaRPr>
            </a:p>
          </p:txBody>
        </p:sp>
        <p:sp>
          <p:nvSpPr>
            <p:cNvPr id="328" name="Google Shape;328;p7"/>
            <p:cNvSpPr/>
            <p:nvPr/>
          </p:nvSpPr>
          <p:spPr>
            <a:xfrm>
              <a:off x="2807278" y="0"/>
              <a:ext cx="540808" cy="537716"/>
            </a:xfrm>
            <a:prstGeom prst="rightArrow">
              <a:avLst>
                <a:gd fmla="val 60000" name="adj1"/>
                <a:gd fmla="val 50000" name="adj2"/>
              </a:avLst>
            </a:prstGeom>
            <a:solidFill>
              <a:srgbClr val="C946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txBox="1"/>
            <p:nvPr/>
          </p:nvSpPr>
          <p:spPr>
            <a:xfrm>
              <a:off x="2807278" y="107543"/>
              <a:ext cx="379493" cy="32263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400"/>
                <a:buFont typeface="Calibri"/>
                <a:buNone/>
              </a:pPr>
              <a:r>
                <a:t/>
              </a:r>
              <a:endParaRPr sz="1400">
                <a:solidFill>
                  <a:schemeClr val="lt1"/>
                </a:solidFill>
                <a:latin typeface="Calibri"/>
                <a:ea typeface="Calibri"/>
                <a:cs typeface="Calibri"/>
                <a:sym typeface="Calibri"/>
              </a:endParaRPr>
            </a:p>
          </p:txBody>
        </p:sp>
        <p:sp>
          <p:nvSpPr>
            <p:cNvPr id="330" name="Google Shape;330;p7"/>
            <p:cNvSpPr/>
            <p:nvPr/>
          </p:nvSpPr>
          <p:spPr>
            <a:xfrm>
              <a:off x="3572573" y="0"/>
              <a:ext cx="2550983" cy="537716"/>
            </a:xfrm>
            <a:prstGeom prst="roundRect">
              <a:avLst>
                <a:gd fmla="val 10000" name="adj"/>
              </a:avLst>
            </a:prstGeom>
            <a:solidFill>
              <a:srgbClr val="D58B2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txBox="1"/>
            <p:nvPr/>
          </p:nvSpPr>
          <p:spPr>
            <a:xfrm>
              <a:off x="3588322" y="15749"/>
              <a:ext cx="2519485" cy="506218"/>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Inference</a:t>
              </a:r>
              <a:endParaRPr/>
            </a:p>
          </p:txBody>
        </p:sp>
      </p:grpSp>
      <p:pic>
        <p:nvPicPr>
          <p:cNvPr id="332" name="Google Shape;332;p7"/>
          <p:cNvPicPr preferRelativeResize="0"/>
          <p:nvPr/>
        </p:nvPicPr>
        <p:blipFill rotWithShape="1">
          <a:blip r:embed="rId5">
            <a:alphaModFix/>
          </a:blip>
          <a:srcRect b="0" l="0" r="0" t="0"/>
          <a:stretch/>
        </p:blipFill>
        <p:spPr>
          <a:xfrm>
            <a:off x="9147392" y="5592152"/>
            <a:ext cx="1903435" cy="1059885"/>
          </a:xfrm>
          <a:prstGeom prst="rect">
            <a:avLst/>
          </a:prstGeom>
          <a:noFill/>
          <a:ln>
            <a:noFill/>
          </a:ln>
        </p:spPr>
      </p:pic>
      <p:cxnSp>
        <p:nvCxnSpPr>
          <p:cNvPr id="333" name="Google Shape;333;p7"/>
          <p:cNvCxnSpPr/>
          <p:nvPr/>
        </p:nvCxnSpPr>
        <p:spPr>
          <a:xfrm>
            <a:off x="1703540" y="3378896"/>
            <a:ext cx="475990" cy="6263"/>
          </a:xfrm>
          <a:prstGeom prst="straightConnector1">
            <a:avLst/>
          </a:prstGeom>
          <a:noFill/>
          <a:ln cap="flat" cmpd="sng" w="19050">
            <a:solidFill>
              <a:schemeClr val="accent2"/>
            </a:solidFill>
            <a:prstDash val="solid"/>
            <a:miter lim="800000"/>
            <a:headEnd len="sm" w="sm" type="none"/>
            <a:tailEnd len="med" w="med" type="triangle"/>
          </a:ln>
        </p:spPr>
      </p:cxnSp>
      <p:cxnSp>
        <p:nvCxnSpPr>
          <p:cNvPr id="334" name="Google Shape;334;p7"/>
          <p:cNvCxnSpPr/>
          <p:nvPr/>
        </p:nvCxnSpPr>
        <p:spPr>
          <a:xfrm>
            <a:off x="8311020" y="6270319"/>
            <a:ext cx="830894" cy="16701"/>
          </a:xfrm>
          <a:prstGeom prst="straightConnector1">
            <a:avLst/>
          </a:prstGeom>
          <a:noFill/>
          <a:ln cap="flat" cmpd="sng" w="19050">
            <a:solidFill>
              <a:schemeClr val="accent2"/>
            </a:solidFill>
            <a:prstDash val="solid"/>
            <a:miter lim="800000"/>
            <a:headEnd len="sm" w="sm" type="none"/>
            <a:tailEnd len="med" w="med" type="triangle"/>
          </a:ln>
        </p:spPr>
      </p:cxnSp>
      <p:cxnSp>
        <p:nvCxnSpPr>
          <p:cNvPr id="335" name="Google Shape;335;p7"/>
          <p:cNvCxnSpPr/>
          <p:nvPr/>
        </p:nvCxnSpPr>
        <p:spPr>
          <a:xfrm rot="-5400000">
            <a:off x="3624624" y="3378901"/>
            <a:ext cx="2162400" cy="641100"/>
          </a:xfrm>
          <a:prstGeom prst="curvedConnector3">
            <a:avLst>
              <a:gd fmla="val 50000" name="adj1"/>
            </a:avLst>
          </a:prstGeom>
          <a:noFill/>
          <a:ln cap="flat" cmpd="sng" w="19050">
            <a:solidFill>
              <a:schemeClr val="accent2"/>
            </a:solidFill>
            <a:prstDash val="solid"/>
            <a:miter lim="800000"/>
            <a:headEnd len="sm" w="sm" type="none"/>
            <a:tailEnd len="med" w="med" type="triangle"/>
          </a:ln>
        </p:spPr>
      </p:cxnSp>
      <p:cxnSp>
        <p:nvCxnSpPr>
          <p:cNvPr id="336" name="Google Shape;336;p7"/>
          <p:cNvCxnSpPr/>
          <p:nvPr/>
        </p:nvCxnSpPr>
        <p:spPr>
          <a:xfrm>
            <a:off x="8466646" y="2478478"/>
            <a:ext cx="770627" cy="8627"/>
          </a:xfrm>
          <a:prstGeom prst="straightConnector1">
            <a:avLst/>
          </a:prstGeom>
          <a:noFill/>
          <a:ln cap="flat" cmpd="sng" w="19050">
            <a:solidFill>
              <a:schemeClr val="accent2"/>
            </a:solidFill>
            <a:prstDash val="solid"/>
            <a:miter lim="800000"/>
            <a:headEnd len="sm" w="sm" type="none"/>
            <a:tailEnd len="med" w="med" type="triangle"/>
          </a:ln>
        </p:spPr>
      </p:cxnSp>
      <p:cxnSp>
        <p:nvCxnSpPr>
          <p:cNvPr id="337" name="Google Shape;337;p7"/>
          <p:cNvCxnSpPr/>
          <p:nvPr/>
        </p:nvCxnSpPr>
        <p:spPr>
          <a:xfrm>
            <a:off x="9960993" y="5094258"/>
            <a:ext cx="8627" cy="497457"/>
          </a:xfrm>
          <a:prstGeom prst="straightConnector1">
            <a:avLst/>
          </a:prstGeom>
          <a:noFill/>
          <a:ln cap="flat" cmpd="sng" w="19050">
            <a:solidFill>
              <a:schemeClr val="accent2"/>
            </a:solidFill>
            <a:prstDash val="solid"/>
            <a:miter lim="800000"/>
            <a:headEnd len="sm" w="sm" type="none"/>
            <a:tailEnd len="med" w="med" type="triangle"/>
          </a:ln>
        </p:spPr>
      </p:cxnSp>
      <p:cxnSp>
        <p:nvCxnSpPr>
          <p:cNvPr id="338" name="Google Shape;338;p7"/>
          <p:cNvCxnSpPr/>
          <p:nvPr/>
        </p:nvCxnSpPr>
        <p:spPr>
          <a:xfrm flipH="1">
            <a:off x="4906879" y="5293743"/>
            <a:ext cx="3729600" cy="353700"/>
          </a:xfrm>
          <a:prstGeom prst="bentConnector3">
            <a:avLst>
              <a:gd fmla="val 50000" name="adj1"/>
            </a:avLst>
          </a:prstGeom>
          <a:noFill/>
          <a:ln cap="flat" cmpd="sng" w="19050">
            <a:solidFill>
              <a:schemeClr val="accent2"/>
            </a:solidFill>
            <a:prstDash val="solid"/>
            <a:miter lim="800000"/>
            <a:headEnd len="sm" w="sm" type="none"/>
            <a:tailEnd len="med" w="med" type="triangle"/>
          </a:ln>
        </p:spPr>
      </p:cxnSp>
      <p:cxnSp>
        <p:nvCxnSpPr>
          <p:cNvPr id="339" name="Google Shape;339;p7"/>
          <p:cNvCxnSpPr/>
          <p:nvPr/>
        </p:nvCxnSpPr>
        <p:spPr>
          <a:xfrm flipH="1">
            <a:off x="8218529" y="4674618"/>
            <a:ext cx="1020900" cy="618300"/>
          </a:xfrm>
          <a:prstGeom prst="bentConnector3">
            <a:avLst>
              <a:gd fmla="val 50000" name="adj1"/>
            </a:avLst>
          </a:prstGeom>
          <a:noFill/>
          <a:ln cap="flat" cmpd="sng" w="19050">
            <a:solidFill>
              <a:schemeClr val="accent2"/>
            </a:solidFill>
            <a:prstDash val="solid"/>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3" name="Shape 343"/>
        <p:cNvGrpSpPr/>
        <p:nvPr/>
      </p:nvGrpSpPr>
      <p:grpSpPr>
        <a:xfrm>
          <a:off x="0" y="0"/>
          <a:ext cx="0" cy="0"/>
          <a:chOff x="0" y="0"/>
          <a:chExt cx="0" cy="0"/>
        </a:xfrm>
      </p:grpSpPr>
      <p:sp>
        <p:nvSpPr>
          <p:cNvPr id="344" name="Google Shape;344;p8"/>
          <p:cNvSpPr/>
          <p:nvPr/>
        </p:nvSpPr>
        <p:spPr>
          <a:xfrm>
            <a:off x="0" y="-1"/>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5" name="Google Shape;345;p8"/>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6" name="Google Shape;346;p8"/>
          <p:cNvPicPr preferRelativeResize="0"/>
          <p:nvPr/>
        </p:nvPicPr>
        <p:blipFill rotWithShape="1">
          <a:blip r:embed="rId3">
            <a:alphaModFix amt="60000"/>
          </a:blip>
          <a:srcRect b="0" l="0" r="0" t="0"/>
          <a:stretch/>
        </p:blipFill>
        <p:spPr>
          <a:xfrm>
            <a:off x="20" y="10"/>
            <a:ext cx="12191980" cy="6857990"/>
          </a:xfrm>
          <a:prstGeom prst="rect">
            <a:avLst/>
          </a:prstGeom>
          <a:noFill/>
          <a:ln>
            <a:noFill/>
          </a:ln>
        </p:spPr>
      </p:pic>
      <p:sp>
        <p:nvSpPr>
          <p:cNvPr id="347" name="Google Shape;347;p8"/>
          <p:cNvSpPr txBox="1"/>
          <p:nvPr>
            <p:ph type="title"/>
          </p:nvPr>
        </p:nvSpPr>
        <p:spPr>
          <a:xfrm>
            <a:off x="1611655" y="351965"/>
            <a:ext cx="9072805" cy="68120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00000"/>
              <a:buFont typeface="Calibri"/>
              <a:buNone/>
            </a:pPr>
            <a:r>
              <a:rPr b="1" lang="en-US">
                <a:solidFill>
                  <a:srgbClr val="FFFFFF"/>
                </a:solidFill>
              </a:rPr>
              <a:t>CODE</a:t>
            </a:r>
            <a:endParaRPr/>
          </a:p>
        </p:txBody>
      </p:sp>
      <p:pic>
        <p:nvPicPr>
          <p:cNvPr id="348" name="Google Shape;348;p8"/>
          <p:cNvPicPr preferRelativeResize="0"/>
          <p:nvPr/>
        </p:nvPicPr>
        <p:blipFill rotWithShape="1">
          <a:blip r:embed="rId4">
            <a:alphaModFix/>
          </a:blip>
          <a:srcRect b="0" l="0" r="0" t="0"/>
          <a:stretch/>
        </p:blipFill>
        <p:spPr>
          <a:xfrm>
            <a:off x="685481" y="1712043"/>
            <a:ext cx="5050366" cy="897828"/>
          </a:xfrm>
          <a:prstGeom prst="rect">
            <a:avLst/>
          </a:prstGeom>
          <a:noFill/>
          <a:ln>
            <a:noFill/>
          </a:ln>
        </p:spPr>
      </p:pic>
      <p:pic>
        <p:nvPicPr>
          <p:cNvPr id="349" name="Google Shape;349;p8"/>
          <p:cNvPicPr preferRelativeResize="0"/>
          <p:nvPr/>
        </p:nvPicPr>
        <p:blipFill rotWithShape="1">
          <a:blip r:embed="rId5">
            <a:alphaModFix/>
          </a:blip>
          <a:srcRect b="0" l="0" r="0" t="0"/>
          <a:stretch/>
        </p:blipFill>
        <p:spPr>
          <a:xfrm>
            <a:off x="638885" y="3498495"/>
            <a:ext cx="1638300" cy="2562225"/>
          </a:xfrm>
          <a:prstGeom prst="rect">
            <a:avLst/>
          </a:prstGeom>
          <a:noFill/>
          <a:ln>
            <a:noFill/>
          </a:ln>
        </p:spPr>
      </p:pic>
      <p:pic>
        <p:nvPicPr>
          <p:cNvPr id="350" name="Google Shape;350;p8"/>
          <p:cNvPicPr preferRelativeResize="0"/>
          <p:nvPr/>
        </p:nvPicPr>
        <p:blipFill rotWithShape="1">
          <a:blip r:embed="rId6">
            <a:alphaModFix/>
          </a:blip>
          <a:srcRect b="0" l="0" r="0" t="0"/>
          <a:stretch/>
        </p:blipFill>
        <p:spPr>
          <a:xfrm>
            <a:off x="2712443" y="3488514"/>
            <a:ext cx="1743075" cy="2571750"/>
          </a:xfrm>
          <a:prstGeom prst="rect">
            <a:avLst/>
          </a:prstGeom>
          <a:noFill/>
          <a:ln>
            <a:noFill/>
          </a:ln>
        </p:spPr>
      </p:pic>
      <p:pic>
        <p:nvPicPr>
          <p:cNvPr id="351" name="Google Shape;351;p8"/>
          <p:cNvPicPr preferRelativeResize="0"/>
          <p:nvPr/>
        </p:nvPicPr>
        <p:blipFill rotWithShape="1">
          <a:blip r:embed="rId7">
            <a:alphaModFix/>
          </a:blip>
          <a:srcRect b="0" l="0" r="0" t="0"/>
          <a:stretch/>
        </p:blipFill>
        <p:spPr>
          <a:xfrm>
            <a:off x="4883186" y="3541473"/>
            <a:ext cx="1933575" cy="2590800"/>
          </a:xfrm>
          <a:prstGeom prst="rect">
            <a:avLst/>
          </a:prstGeom>
          <a:noFill/>
          <a:ln>
            <a:noFill/>
          </a:ln>
        </p:spPr>
      </p:pic>
      <p:pic>
        <p:nvPicPr>
          <p:cNvPr id="352" name="Google Shape;352;p8"/>
          <p:cNvPicPr preferRelativeResize="0"/>
          <p:nvPr/>
        </p:nvPicPr>
        <p:blipFill rotWithShape="1">
          <a:blip r:embed="rId8">
            <a:alphaModFix/>
          </a:blip>
          <a:srcRect b="0" l="0" r="0" t="0"/>
          <a:stretch/>
        </p:blipFill>
        <p:spPr>
          <a:xfrm>
            <a:off x="7901517" y="1958548"/>
            <a:ext cx="1638300" cy="2371725"/>
          </a:xfrm>
          <a:prstGeom prst="rect">
            <a:avLst/>
          </a:prstGeom>
          <a:noFill/>
          <a:ln>
            <a:noFill/>
          </a:ln>
        </p:spPr>
      </p:pic>
      <p:pic>
        <p:nvPicPr>
          <p:cNvPr id="353" name="Google Shape;353;p8"/>
          <p:cNvPicPr preferRelativeResize="0"/>
          <p:nvPr/>
        </p:nvPicPr>
        <p:blipFill rotWithShape="1">
          <a:blip r:embed="rId9">
            <a:alphaModFix/>
          </a:blip>
          <a:srcRect b="0" l="0" r="0" t="0"/>
          <a:stretch/>
        </p:blipFill>
        <p:spPr>
          <a:xfrm>
            <a:off x="10090447" y="1958548"/>
            <a:ext cx="1666875" cy="2371725"/>
          </a:xfrm>
          <a:prstGeom prst="rect">
            <a:avLst/>
          </a:prstGeom>
          <a:noFill/>
          <a:ln>
            <a:noFill/>
          </a:ln>
        </p:spPr>
      </p:pic>
      <p:pic>
        <p:nvPicPr>
          <p:cNvPr id="354" name="Google Shape;354;p8"/>
          <p:cNvPicPr preferRelativeResize="0"/>
          <p:nvPr/>
        </p:nvPicPr>
        <p:blipFill rotWithShape="1">
          <a:blip r:embed="rId10">
            <a:alphaModFix/>
          </a:blip>
          <a:srcRect b="0" l="0" r="0" t="0"/>
          <a:stretch/>
        </p:blipFill>
        <p:spPr>
          <a:xfrm>
            <a:off x="7902010" y="5370754"/>
            <a:ext cx="2743200" cy="763009"/>
          </a:xfrm>
          <a:prstGeom prst="rect">
            <a:avLst/>
          </a:prstGeom>
          <a:noFill/>
          <a:ln>
            <a:noFill/>
          </a:ln>
        </p:spPr>
      </p:pic>
      <p:sp>
        <p:nvSpPr>
          <p:cNvPr id="355" name="Google Shape;355;p8"/>
          <p:cNvSpPr txBox="1"/>
          <p:nvPr/>
        </p:nvSpPr>
        <p:spPr>
          <a:xfrm>
            <a:off x="684756" y="1133606"/>
            <a:ext cx="2743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WEBSCRAPING</a:t>
            </a:r>
            <a:endParaRPr sz="2800">
              <a:solidFill>
                <a:schemeClr val="lt1"/>
              </a:solidFill>
              <a:latin typeface="Calibri"/>
              <a:ea typeface="Calibri"/>
              <a:cs typeface="Calibri"/>
              <a:sym typeface="Calibri"/>
            </a:endParaRPr>
          </a:p>
        </p:txBody>
      </p:sp>
      <p:sp>
        <p:nvSpPr>
          <p:cNvPr id="356" name="Google Shape;356;p8"/>
          <p:cNvSpPr txBox="1"/>
          <p:nvPr/>
        </p:nvSpPr>
        <p:spPr>
          <a:xfrm>
            <a:off x="684755" y="2960318"/>
            <a:ext cx="37139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DATA PREPROCESS</a:t>
            </a:r>
            <a:endParaRPr/>
          </a:p>
        </p:txBody>
      </p:sp>
      <p:sp>
        <p:nvSpPr>
          <p:cNvPr id="357" name="Google Shape;357;p8"/>
          <p:cNvSpPr txBox="1"/>
          <p:nvPr/>
        </p:nvSpPr>
        <p:spPr>
          <a:xfrm>
            <a:off x="7855906" y="1237989"/>
            <a:ext cx="350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MACHINE LEARNING</a:t>
            </a:r>
            <a:endParaRPr/>
          </a:p>
        </p:txBody>
      </p:sp>
      <p:sp>
        <p:nvSpPr>
          <p:cNvPr id="358" name="Google Shape;358;p8"/>
          <p:cNvSpPr txBox="1"/>
          <p:nvPr/>
        </p:nvSpPr>
        <p:spPr>
          <a:xfrm>
            <a:off x="7751521" y="4661769"/>
            <a:ext cx="325467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DATA VISUALIZATION</a:t>
            </a:r>
            <a:endParaRPr sz="2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500"/>
                                        <p:tgtEl>
                                          <p:spTgt spid="3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500"/>
                                        <p:tgtEl>
                                          <p:spTgt spid="3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500"/>
                                        <p:tgtEl>
                                          <p:spTgt spid="3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2" name="Shape 362"/>
        <p:cNvGrpSpPr/>
        <p:nvPr/>
      </p:nvGrpSpPr>
      <p:grpSpPr>
        <a:xfrm>
          <a:off x="0" y="0"/>
          <a:ext cx="0" cy="0"/>
          <a:chOff x="0" y="0"/>
          <a:chExt cx="0" cy="0"/>
        </a:xfrm>
      </p:grpSpPr>
      <p:sp>
        <p:nvSpPr>
          <p:cNvPr id="363" name="Google Shape;363;p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4" name="Google Shape;364;p9"/>
          <p:cNvPicPr preferRelativeResize="0"/>
          <p:nvPr/>
        </p:nvPicPr>
        <p:blipFill rotWithShape="1">
          <a:blip r:embed="rId3">
            <a:alphaModFix amt="35000"/>
          </a:blip>
          <a:srcRect b="20494" l="0" r="1" t="9654"/>
          <a:stretch/>
        </p:blipFill>
        <p:spPr>
          <a:xfrm>
            <a:off x="6340" y="95260"/>
            <a:ext cx="12196243" cy="6762740"/>
          </a:xfrm>
          <a:prstGeom prst="rect">
            <a:avLst/>
          </a:prstGeom>
          <a:noFill/>
          <a:ln>
            <a:noFill/>
          </a:ln>
        </p:spPr>
      </p:pic>
      <p:sp>
        <p:nvSpPr>
          <p:cNvPr id="365" name="Google Shape;365;p9"/>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9"/>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9"/>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9"/>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9"/>
          <p:cNvSpPr txBox="1"/>
          <p:nvPr>
            <p:ph type="title"/>
          </p:nvPr>
        </p:nvSpPr>
        <p:spPr>
          <a:xfrm>
            <a:off x="504907" y="487744"/>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en-US" sz="5400">
                <a:solidFill>
                  <a:srgbClr val="FFFFFF"/>
                </a:solidFill>
                <a:latin typeface="Calibri"/>
                <a:ea typeface="Calibri"/>
                <a:cs typeface="Calibri"/>
                <a:sym typeface="Calibri"/>
              </a:rPr>
              <a:t>WEBSCRAPING</a:t>
            </a:r>
            <a:endParaRPr/>
          </a:p>
        </p:txBody>
      </p:sp>
      <p:pic>
        <p:nvPicPr>
          <p:cNvPr id="370" name="Google Shape;370;p9"/>
          <p:cNvPicPr preferRelativeResize="0"/>
          <p:nvPr/>
        </p:nvPicPr>
        <p:blipFill rotWithShape="1">
          <a:blip r:embed="rId4">
            <a:alphaModFix/>
          </a:blip>
          <a:srcRect b="0" l="0" r="0" t="0"/>
          <a:stretch/>
        </p:blipFill>
        <p:spPr>
          <a:xfrm>
            <a:off x="847857" y="1973609"/>
            <a:ext cx="10982540" cy="364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500"/>
                                        <p:tgtEl>
                                          <p:spTgt spid="369"/>
                                        </p:tgtEl>
                                        <p:attrNameLst>
                                          <p:attrName>ppt_w</p:attrName>
                                        </p:attrNameLst>
                                      </p:cBhvr>
                                      <p:tavLst>
                                        <p:tav fmla="" tm="0">
                                          <p:val>
                                            <p:strVal val="0"/>
                                          </p:val>
                                        </p:tav>
                                        <p:tav fmla="" tm="100000">
                                          <p:val>
                                            <p:strVal val="#ppt_w"/>
                                          </p:val>
                                        </p:tav>
                                      </p:tavLst>
                                    </p:anim>
                                    <p:anim calcmode="lin" valueType="num">
                                      <p:cBhvr additive="base">
                                        <p:cTn dur="500"/>
                                        <p:tgtEl>
                                          <p:spTgt spid="3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2022-06-03T13:18:04Z</dcterms:created>
</cp:coreProperties>
</file>